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
  </p:notesMasterIdLst>
  <p:sldIdLst>
    <p:sldId id="264" r:id="rId2"/>
    <p:sldId id="265" r:id="rId3"/>
  </p:sldIdLst>
  <p:sldSz cx="12192000" cy="6858000"/>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C2D65"/>
    <a:srgbClr val="33363A"/>
    <a:srgbClr val="ED8B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123" d="100"/>
          <a:sy n="123" d="100"/>
        </p:scale>
        <p:origin x="114" y="1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eaLnBrk="1" fontAlgn="auto" hangingPunct="1">
              <a:spcBef>
                <a:spcPts val="0"/>
              </a:spcBef>
              <a:spcAft>
                <a:spcPts val="0"/>
              </a:spcAft>
              <a:defRPr sz="1200">
                <a:latin typeface="+mn-lt"/>
              </a:defRPr>
            </a:lvl1pPr>
          </a:lstStyle>
          <a:p>
            <a:pPr>
              <a:defRPr/>
            </a:pPr>
            <a:endParaRPr lang="en-AU"/>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eaLnBrk="1" fontAlgn="auto" hangingPunct="1">
              <a:spcBef>
                <a:spcPts val="0"/>
              </a:spcBef>
              <a:spcAft>
                <a:spcPts val="0"/>
              </a:spcAft>
              <a:defRPr sz="1200">
                <a:latin typeface="+mn-lt"/>
              </a:defRPr>
            </a:lvl1pPr>
          </a:lstStyle>
          <a:p>
            <a:pPr>
              <a:defRPr/>
            </a:pPr>
            <a:fld id="{89F91CCC-FF00-4D13-BF82-EBD83CF6AE4B}" type="datetimeFigureOut">
              <a:rPr lang="en-AU"/>
              <a:pPr>
                <a:defRPr/>
              </a:pPr>
              <a:t>17/06/2019</a:t>
            </a:fld>
            <a:endParaRPr lang="en-AU"/>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lvl="0"/>
            <a:endParaRPr lang="en-AU" noProof="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AU" noProof="0"/>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defRPr>
            </a:lvl1pPr>
          </a:lstStyle>
          <a:p>
            <a:pPr>
              <a:defRPr/>
            </a:pPr>
            <a:endParaRPr lang="en-AU"/>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eaLnBrk="1" fontAlgn="auto" hangingPunct="1">
              <a:spcBef>
                <a:spcPts val="0"/>
              </a:spcBef>
              <a:spcAft>
                <a:spcPts val="0"/>
              </a:spcAft>
              <a:defRPr sz="1200">
                <a:latin typeface="+mn-lt"/>
              </a:defRPr>
            </a:lvl1pPr>
          </a:lstStyle>
          <a:p>
            <a:pPr>
              <a:defRPr/>
            </a:pPr>
            <a:fld id="{DDB03117-B057-4A3C-9873-DEC356E9582E}" type="slidenum">
              <a:rPr lang="en-AU"/>
              <a:pPr>
                <a:defRPr/>
              </a:pPr>
              <a:t>‹#›</a:t>
            </a:fld>
            <a:endParaRPr lang="en-AU"/>
          </a:p>
        </p:txBody>
      </p:sp>
    </p:spTree>
    <p:extLst>
      <p:ext uri="{BB962C8B-B14F-4D97-AF65-F5344CB8AC3E}">
        <p14:creationId xmlns:p14="http://schemas.microsoft.com/office/powerpoint/2010/main" val="185020713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IGO Full Text or Objec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468312"/>
          </a:xfrm>
          <a:prstGeom prst="rect">
            <a:avLst/>
          </a:prstGeom>
        </p:spPr>
        <p:txBody>
          <a:bodyPr anchor="ctr"/>
          <a:lstStyle>
            <a:lvl1pPr>
              <a:defRPr sz="2250">
                <a:solidFill>
                  <a:srgbClr val="1E286E"/>
                </a:solidFill>
              </a:defRPr>
            </a:lvl1pPr>
          </a:lstStyle>
          <a:p>
            <a:r>
              <a:rPr lang="en-US"/>
              <a:t>Click to edit Master title style</a:t>
            </a:r>
            <a:endParaRPr lang="en-AU" dirty="0"/>
          </a:p>
        </p:txBody>
      </p:sp>
      <p:sp>
        <p:nvSpPr>
          <p:cNvPr id="6" name="Text Placeholder 5"/>
          <p:cNvSpPr>
            <a:spLocks noGrp="1"/>
          </p:cNvSpPr>
          <p:nvPr>
            <p:ph type="body" sz="quarter" idx="11"/>
          </p:nvPr>
        </p:nvSpPr>
        <p:spPr>
          <a:xfrm>
            <a:off x="609600" y="742950"/>
            <a:ext cx="10972800" cy="419100"/>
          </a:xfrm>
          <a:prstGeom prst="rect">
            <a:avLst/>
          </a:prstGeom>
        </p:spPr>
        <p:txBody>
          <a:bodyPr/>
          <a:lstStyle>
            <a:lvl1pPr marL="0" indent="0">
              <a:buFontTx/>
              <a:buNone/>
              <a:defRPr b="1">
                <a:solidFill>
                  <a:srgbClr val="DC631B"/>
                </a:solidFill>
                <a:latin typeface="Arial" panose="020B0604020202020204" pitchFamily="34" charset="0"/>
                <a:cs typeface="Arial" panose="020B0604020202020204" pitchFamily="34" charset="0"/>
              </a:defRPr>
            </a:lvl1pPr>
          </a:lstStyle>
          <a:p>
            <a:pPr lvl="0"/>
            <a:r>
              <a:rPr lang="en-US"/>
              <a:t>Click to edit Master text styles</a:t>
            </a:r>
          </a:p>
        </p:txBody>
      </p:sp>
      <p:sp>
        <p:nvSpPr>
          <p:cNvPr id="9" name="Text Placeholder 3"/>
          <p:cNvSpPr>
            <a:spLocks noGrp="1"/>
          </p:cNvSpPr>
          <p:nvPr>
            <p:ph type="body" sz="quarter" idx="14"/>
          </p:nvPr>
        </p:nvSpPr>
        <p:spPr>
          <a:xfrm>
            <a:off x="609601" y="6275363"/>
            <a:ext cx="10186811" cy="395300"/>
          </a:xfrm>
          <a:prstGeom prst="rect">
            <a:avLst/>
          </a:prstGeom>
        </p:spPr>
        <p:txBody>
          <a:bodyPr vert="horz"/>
          <a:lstStyle>
            <a:lvl1pPr marL="171450" indent="-171450">
              <a:spcBef>
                <a:spcPts val="75"/>
              </a:spcBef>
              <a:buClr>
                <a:srgbClr val="181C56"/>
              </a:buClr>
              <a:buFont typeface="+mj-lt"/>
              <a:buAutoNum type="arabicParenR"/>
              <a:defRPr sz="600">
                <a:solidFill>
                  <a:schemeClr val="tx1"/>
                </a:solidFill>
                <a:latin typeface="Arial" panose="020B0604020202020204" pitchFamily="34" charset="0"/>
                <a:cs typeface="Arial" panose="020B0604020202020204" pitchFamily="34" charset="0"/>
              </a:defRPr>
            </a:lvl1pPr>
            <a:lvl2pPr>
              <a:defRPr sz="750"/>
            </a:lvl2pPr>
            <a:lvl3pPr>
              <a:defRPr sz="750"/>
            </a:lvl3pPr>
            <a:lvl4pPr>
              <a:defRPr sz="750"/>
            </a:lvl4pPr>
            <a:lvl5pPr>
              <a:defRPr sz="750"/>
            </a:lvl5pPr>
          </a:lstStyle>
          <a:p>
            <a:pPr lvl="0"/>
            <a:r>
              <a:rPr lang="en-US"/>
              <a:t>Click to edit Master text styles</a:t>
            </a:r>
          </a:p>
          <a:p>
            <a:pPr lvl="1"/>
            <a:r>
              <a:rPr lang="en-US"/>
              <a:t>Second level</a:t>
            </a:r>
          </a:p>
        </p:txBody>
      </p:sp>
      <p:sp>
        <p:nvSpPr>
          <p:cNvPr id="5" name="Text Placeholder 4"/>
          <p:cNvSpPr>
            <a:spLocks noGrp="1"/>
          </p:cNvSpPr>
          <p:nvPr>
            <p:ph type="body" sz="quarter" idx="15"/>
          </p:nvPr>
        </p:nvSpPr>
        <p:spPr>
          <a:xfrm>
            <a:off x="609600" y="1247776"/>
            <a:ext cx="10972800" cy="342900"/>
          </a:xfrm>
          <a:prstGeom prst="rect">
            <a:avLst/>
          </a:prstGeom>
        </p:spPr>
        <p:txBody>
          <a:bodyPr/>
          <a:lstStyle>
            <a:lvl1pPr marL="0" indent="0">
              <a:buNone/>
              <a:defRPr b="1">
                <a:latin typeface="Arial" pitchFamily="34" charset="0"/>
                <a:cs typeface="Arial" pitchFamily="34" charset="0"/>
              </a:defRPr>
            </a:lvl1pPr>
          </a:lstStyle>
          <a:p>
            <a:pPr lvl="0"/>
            <a:r>
              <a:rPr lang="en-US"/>
              <a:t>Click to edit Master text styles</a:t>
            </a:r>
          </a:p>
        </p:txBody>
      </p:sp>
      <p:sp>
        <p:nvSpPr>
          <p:cNvPr id="13" name="Content Placeholder 12"/>
          <p:cNvSpPr>
            <a:spLocks noGrp="1"/>
          </p:cNvSpPr>
          <p:nvPr>
            <p:ph sz="quarter" idx="17"/>
          </p:nvPr>
        </p:nvSpPr>
        <p:spPr>
          <a:xfrm>
            <a:off x="609600" y="1590675"/>
            <a:ext cx="10972800" cy="4591050"/>
          </a:xfrm>
          <a:prstGeom prst="rect">
            <a:avLst/>
          </a:prstGeom>
        </p:spPr>
        <p:txBody>
          <a:bodyPr/>
          <a:lstStyle>
            <a:lvl1pPr marL="270272" indent="-204788">
              <a:buClr>
                <a:srgbClr val="E47823"/>
              </a:buClr>
              <a:defRPr sz="1050"/>
            </a:lvl1pPr>
            <a:lvl2pPr marL="541735" indent="-205979">
              <a:spcBef>
                <a:spcPts val="450"/>
              </a:spcBef>
              <a:spcAft>
                <a:spcPts val="300"/>
              </a:spcAft>
              <a:buClr>
                <a:srgbClr val="E47823"/>
              </a:buClr>
              <a:buFont typeface="Arial" pitchFamily="34" charset="0"/>
              <a:buChar char="•"/>
              <a:defRPr sz="1050"/>
            </a:lvl2pPr>
            <a:lvl3pPr marL="802481" indent="-192881">
              <a:defRPr sz="1050"/>
            </a:lvl3pPr>
            <a:lvl4pPr>
              <a:defRPr sz="1050"/>
            </a:lvl4pPr>
            <a:lvl5pPr>
              <a:defRPr sz="1050"/>
            </a:lvl5pPr>
          </a:lstStyle>
          <a:p>
            <a:pPr lvl="0"/>
            <a:r>
              <a:rPr lang="en-US"/>
              <a:t>Click to edit Master text styles</a:t>
            </a:r>
          </a:p>
          <a:p>
            <a:pPr lvl="1"/>
            <a:r>
              <a:rPr lang="en-US"/>
              <a:t>Second level</a:t>
            </a:r>
          </a:p>
          <a:p>
            <a:pPr lvl="2"/>
            <a:r>
              <a:rPr lang="en-US"/>
              <a:t>Third level</a:t>
            </a:r>
          </a:p>
        </p:txBody>
      </p:sp>
      <p:sp>
        <p:nvSpPr>
          <p:cNvPr id="7" name="Slide Number Placeholder 2"/>
          <p:cNvSpPr>
            <a:spLocks noGrp="1"/>
          </p:cNvSpPr>
          <p:nvPr>
            <p:ph type="sldNum" sz="quarter" idx="18"/>
          </p:nvPr>
        </p:nvSpPr>
        <p:spPr>
          <a:xfrm>
            <a:off x="11455400" y="6397626"/>
            <a:ext cx="372533" cy="269875"/>
          </a:xfrm>
          <a:prstGeom prst="ellipse">
            <a:avLst/>
          </a:prstGeom>
          <a:solidFill>
            <a:schemeClr val="bg1">
              <a:lumMod val="85000"/>
            </a:schemeClr>
          </a:solidFill>
        </p:spPr>
        <p:txBody>
          <a:bodyPr lIns="0" tIns="0" rIns="0" bIns="0" anchor="ctr" anchorCtr="1"/>
          <a:lstStyle>
            <a:lvl1pPr algn="ctr" eaLnBrk="1" fontAlgn="auto" hangingPunct="1">
              <a:spcBef>
                <a:spcPts val="0"/>
              </a:spcBef>
              <a:spcAft>
                <a:spcPts val="0"/>
              </a:spcAft>
              <a:defRPr sz="750" b="1">
                <a:solidFill>
                  <a:schemeClr val="bg1"/>
                </a:solidFill>
                <a:latin typeface="+mn-lt"/>
              </a:defRPr>
            </a:lvl1pPr>
          </a:lstStyle>
          <a:p>
            <a:pPr>
              <a:defRPr/>
            </a:pPr>
            <a:fld id="{70AB96B3-6240-4EEC-9C82-61FA0F249602}" type="slidenum">
              <a:rPr lang="en-AU"/>
              <a:pPr>
                <a:defRPr/>
              </a:pPr>
              <a:t>‹#›</a:t>
            </a:fld>
            <a:endParaRPr lang="en-AU"/>
          </a:p>
        </p:txBody>
      </p:sp>
    </p:spTree>
    <p:extLst>
      <p:ext uri="{BB962C8B-B14F-4D97-AF65-F5344CB8AC3E}">
        <p14:creationId xmlns:p14="http://schemas.microsoft.com/office/powerpoint/2010/main" val="41301518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GO 3/4 Text + Edge Object">
    <p:spTree>
      <p:nvGrpSpPr>
        <p:cNvPr id="1" name=""/>
        <p:cNvGrpSpPr/>
        <p:nvPr/>
      </p:nvGrpSpPr>
      <p:grpSpPr>
        <a:xfrm>
          <a:off x="0" y="0"/>
          <a:ext cx="0" cy="0"/>
          <a:chOff x="0" y="0"/>
          <a:chExt cx="0" cy="0"/>
        </a:xfrm>
      </p:grpSpPr>
      <p:sp>
        <p:nvSpPr>
          <p:cNvPr id="5" name="Content Placeholder 4"/>
          <p:cNvSpPr>
            <a:spLocks noGrp="1"/>
          </p:cNvSpPr>
          <p:nvPr>
            <p:ph sz="quarter" idx="15"/>
          </p:nvPr>
        </p:nvSpPr>
        <p:spPr>
          <a:xfrm>
            <a:off x="9467356" y="1247778"/>
            <a:ext cx="2745851" cy="5617597"/>
          </a:xfrm>
          <a:prstGeom prst="rect">
            <a:avLst/>
          </a:prstGeom>
        </p:spPr>
        <p:txBody>
          <a:bodyPr/>
          <a:lstStyle>
            <a:lvl1pPr marL="0" indent="0">
              <a:buFontTx/>
              <a:buNone/>
              <a:defRPr/>
            </a:lvl1pPr>
          </a:lstStyle>
          <a:p>
            <a:pPr lvl="0"/>
            <a:r>
              <a:rPr lang="en-US"/>
              <a:t>Click to edit Master text styles</a:t>
            </a:r>
          </a:p>
        </p:txBody>
      </p:sp>
      <p:sp>
        <p:nvSpPr>
          <p:cNvPr id="2" name="Title 1"/>
          <p:cNvSpPr>
            <a:spLocks noGrp="1"/>
          </p:cNvSpPr>
          <p:nvPr>
            <p:ph type="title"/>
          </p:nvPr>
        </p:nvSpPr>
        <p:spPr>
          <a:xfrm>
            <a:off x="609600" y="274638"/>
            <a:ext cx="10972800" cy="468312"/>
          </a:xfrm>
          <a:prstGeom prst="rect">
            <a:avLst/>
          </a:prstGeom>
        </p:spPr>
        <p:txBody>
          <a:bodyPr anchor="ctr"/>
          <a:lstStyle>
            <a:lvl1pPr>
              <a:defRPr sz="2250">
                <a:solidFill>
                  <a:srgbClr val="1E286E"/>
                </a:solidFill>
              </a:defRPr>
            </a:lvl1pPr>
          </a:lstStyle>
          <a:p>
            <a:r>
              <a:rPr lang="en-US"/>
              <a:t>Click to edit Master title style</a:t>
            </a:r>
            <a:endParaRPr lang="en-AU" dirty="0"/>
          </a:p>
        </p:txBody>
      </p:sp>
      <p:sp>
        <p:nvSpPr>
          <p:cNvPr id="6" name="Text Placeholder 5"/>
          <p:cNvSpPr>
            <a:spLocks noGrp="1"/>
          </p:cNvSpPr>
          <p:nvPr>
            <p:ph type="body" sz="quarter" idx="11"/>
          </p:nvPr>
        </p:nvSpPr>
        <p:spPr>
          <a:xfrm>
            <a:off x="609600" y="742950"/>
            <a:ext cx="10972800" cy="419100"/>
          </a:xfrm>
          <a:prstGeom prst="rect">
            <a:avLst/>
          </a:prstGeom>
        </p:spPr>
        <p:txBody>
          <a:bodyPr/>
          <a:lstStyle>
            <a:lvl1pPr marL="0" indent="0">
              <a:buFontTx/>
              <a:buNone/>
              <a:defRPr b="1">
                <a:solidFill>
                  <a:srgbClr val="DC631B"/>
                </a:solidFill>
                <a:latin typeface="Arial" panose="020B0604020202020204" pitchFamily="34" charset="0"/>
                <a:cs typeface="Arial" panose="020B0604020202020204" pitchFamily="34" charset="0"/>
              </a:defRPr>
            </a:lvl1pPr>
          </a:lstStyle>
          <a:p>
            <a:pPr lvl="0"/>
            <a:r>
              <a:rPr lang="en-US"/>
              <a:t>Click to edit Master text styles</a:t>
            </a:r>
          </a:p>
        </p:txBody>
      </p:sp>
      <p:sp>
        <p:nvSpPr>
          <p:cNvPr id="8" name="Text Placeholder 7"/>
          <p:cNvSpPr>
            <a:spLocks noGrp="1"/>
          </p:cNvSpPr>
          <p:nvPr>
            <p:ph type="body" sz="quarter" idx="12"/>
          </p:nvPr>
        </p:nvSpPr>
        <p:spPr>
          <a:xfrm>
            <a:off x="609600" y="1247775"/>
            <a:ext cx="8656320" cy="4933950"/>
          </a:xfrm>
          <a:prstGeom prst="rect">
            <a:avLst/>
          </a:prstGeom>
        </p:spPr>
        <p:txBody>
          <a:bodyPr/>
          <a:lstStyle>
            <a:lvl1pPr marL="0" indent="0">
              <a:spcBef>
                <a:spcPts val="450"/>
              </a:spcBef>
              <a:buNone/>
              <a:defRPr b="1">
                <a:solidFill>
                  <a:schemeClr val="tx1"/>
                </a:solidFill>
                <a:latin typeface="Arial" panose="020B0604020202020204" pitchFamily="34" charset="0"/>
                <a:cs typeface="Arial" panose="020B0604020202020204" pitchFamily="34" charset="0"/>
              </a:defRPr>
            </a:lvl1pPr>
            <a:lvl2pPr marL="271463" indent="-207169">
              <a:spcBef>
                <a:spcPts val="450"/>
              </a:spcBef>
              <a:buClr>
                <a:srgbClr val="DC631B"/>
              </a:buClr>
              <a:buFont typeface="Arial" panose="020B0604020202020204" pitchFamily="34" charset="0"/>
              <a:buChar char="•"/>
              <a:defRPr sz="1050">
                <a:latin typeface="Arial" panose="020B0604020202020204" pitchFamily="34" charset="0"/>
                <a:cs typeface="Arial" panose="020B0604020202020204" pitchFamily="34" charset="0"/>
              </a:defRPr>
            </a:lvl2pPr>
            <a:lvl3pPr marL="535781" indent="-200025">
              <a:spcBef>
                <a:spcPts val="450"/>
              </a:spcBef>
              <a:defRPr sz="1050">
                <a:latin typeface="Arial" panose="020B0604020202020204" pitchFamily="34" charset="0"/>
                <a:cs typeface="Arial" panose="020B0604020202020204" pitchFamily="34" charset="0"/>
              </a:defRPr>
            </a:lvl3pPr>
            <a:lvl4pPr>
              <a:spcBef>
                <a:spcPts val="300"/>
              </a:spcBef>
              <a:defRPr/>
            </a:lvl4pPr>
            <a:lvl5pPr>
              <a:spcBef>
                <a:spcPts val="300"/>
              </a:spcBef>
              <a:defRPr/>
            </a:lvl5pPr>
          </a:lstStyle>
          <a:p>
            <a:pPr lvl="0"/>
            <a:r>
              <a:rPr lang="en-US"/>
              <a:t>Click to edit Master text styles</a:t>
            </a:r>
          </a:p>
          <a:p>
            <a:pPr lvl="1"/>
            <a:r>
              <a:rPr lang="en-US"/>
              <a:t>Second level</a:t>
            </a:r>
          </a:p>
          <a:p>
            <a:pPr lvl="2"/>
            <a:r>
              <a:rPr lang="en-US"/>
              <a:t>Third level</a:t>
            </a:r>
          </a:p>
        </p:txBody>
      </p:sp>
      <p:sp>
        <p:nvSpPr>
          <p:cNvPr id="9" name="Text Placeholder 3"/>
          <p:cNvSpPr>
            <a:spLocks noGrp="1"/>
          </p:cNvSpPr>
          <p:nvPr>
            <p:ph type="body" sz="quarter" idx="14"/>
          </p:nvPr>
        </p:nvSpPr>
        <p:spPr>
          <a:xfrm>
            <a:off x="609600" y="6284887"/>
            <a:ext cx="8656320" cy="395300"/>
          </a:xfrm>
          <a:prstGeom prst="rect">
            <a:avLst/>
          </a:prstGeom>
        </p:spPr>
        <p:txBody>
          <a:bodyPr vert="horz"/>
          <a:lstStyle>
            <a:lvl1pPr marL="171450" indent="-171450">
              <a:spcBef>
                <a:spcPts val="75"/>
              </a:spcBef>
              <a:buClr>
                <a:srgbClr val="181C56"/>
              </a:buClr>
              <a:buFont typeface="+mj-lt"/>
              <a:buAutoNum type="arabicParenR"/>
              <a:defRPr sz="600">
                <a:solidFill>
                  <a:schemeClr val="tx1"/>
                </a:solidFill>
                <a:latin typeface="Arial" panose="020B0604020202020204" pitchFamily="34" charset="0"/>
                <a:cs typeface="Arial" panose="020B0604020202020204" pitchFamily="34" charset="0"/>
              </a:defRPr>
            </a:lvl1pPr>
            <a:lvl2pPr>
              <a:defRPr sz="750"/>
            </a:lvl2pPr>
            <a:lvl3pPr>
              <a:defRPr sz="750"/>
            </a:lvl3pPr>
            <a:lvl4pPr>
              <a:defRPr sz="750"/>
            </a:lvl4pPr>
            <a:lvl5pPr>
              <a:defRPr sz="750"/>
            </a:lvl5pPr>
          </a:lstStyle>
          <a:p>
            <a:pPr lvl="0"/>
            <a:r>
              <a:rPr lang="en-US"/>
              <a:t>Click to edit Master text styles</a:t>
            </a:r>
          </a:p>
          <a:p>
            <a:pPr lvl="1"/>
            <a:r>
              <a:rPr lang="en-US"/>
              <a:t>Second level</a:t>
            </a:r>
          </a:p>
        </p:txBody>
      </p:sp>
      <p:sp>
        <p:nvSpPr>
          <p:cNvPr id="7" name="Slide Number Placeholder 2"/>
          <p:cNvSpPr>
            <a:spLocks noGrp="1"/>
          </p:cNvSpPr>
          <p:nvPr>
            <p:ph type="sldNum" sz="quarter" idx="16"/>
          </p:nvPr>
        </p:nvSpPr>
        <p:spPr>
          <a:xfrm>
            <a:off x="11455400" y="6397626"/>
            <a:ext cx="372533" cy="269875"/>
          </a:xfrm>
          <a:prstGeom prst="ellipse">
            <a:avLst/>
          </a:prstGeom>
          <a:solidFill>
            <a:schemeClr val="bg1">
              <a:lumMod val="85000"/>
            </a:schemeClr>
          </a:solidFill>
        </p:spPr>
        <p:txBody>
          <a:bodyPr lIns="0" tIns="0" rIns="0" bIns="0" anchor="ctr" anchorCtr="1"/>
          <a:lstStyle>
            <a:lvl1pPr eaLnBrk="1" fontAlgn="auto" hangingPunct="1">
              <a:spcBef>
                <a:spcPts val="0"/>
              </a:spcBef>
              <a:spcAft>
                <a:spcPts val="0"/>
              </a:spcAft>
              <a:defRPr lang="en-US" sz="750" b="1">
                <a:solidFill>
                  <a:schemeClr val="bg1"/>
                </a:solidFill>
                <a:latin typeface="+mn-lt"/>
              </a:defRPr>
            </a:lvl1pPr>
          </a:lstStyle>
          <a:p>
            <a:pPr>
              <a:defRPr/>
            </a:pPr>
            <a:fld id="{CBC3E252-9574-4051-AB6A-41587C4B4A4F}" type="slidenum">
              <a:rPr lang="en-AU"/>
              <a:pPr>
                <a:defRPr/>
              </a:pPr>
              <a:t>‹#›</a:t>
            </a:fld>
            <a:endParaRPr lang="en-AU"/>
          </a:p>
        </p:txBody>
      </p:sp>
    </p:spTree>
    <p:extLst>
      <p:ext uri="{BB962C8B-B14F-4D97-AF65-F5344CB8AC3E}">
        <p14:creationId xmlns:p14="http://schemas.microsoft.com/office/powerpoint/2010/main" val="14561531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IGO 6xObjec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468312"/>
          </a:xfrm>
          <a:prstGeom prst="rect">
            <a:avLst/>
          </a:prstGeom>
        </p:spPr>
        <p:txBody>
          <a:bodyPr anchor="ctr"/>
          <a:lstStyle>
            <a:lvl1pPr>
              <a:defRPr sz="2250">
                <a:solidFill>
                  <a:srgbClr val="1E286E"/>
                </a:solidFill>
              </a:defRPr>
            </a:lvl1pPr>
          </a:lstStyle>
          <a:p>
            <a:r>
              <a:rPr lang="en-US"/>
              <a:t>Click to edit Master title style</a:t>
            </a:r>
            <a:endParaRPr lang="en-AU" dirty="0"/>
          </a:p>
        </p:txBody>
      </p:sp>
      <p:sp>
        <p:nvSpPr>
          <p:cNvPr id="6" name="Text Placeholder 5"/>
          <p:cNvSpPr>
            <a:spLocks noGrp="1"/>
          </p:cNvSpPr>
          <p:nvPr>
            <p:ph type="body" sz="quarter" idx="11"/>
          </p:nvPr>
        </p:nvSpPr>
        <p:spPr>
          <a:xfrm>
            <a:off x="609600" y="742950"/>
            <a:ext cx="10972800" cy="419100"/>
          </a:xfrm>
          <a:prstGeom prst="rect">
            <a:avLst/>
          </a:prstGeom>
        </p:spPr>
        <p:txBody>
          <a:bodyPr/>
          <a:lstStyle>
            <a:lvl1pPr marL="0" indent="0">
              <a:buFontTx/>
              <a:buNone/>
              <a:defRPr b="1">
                <a:solidFill>
                  <a:srgbClr val="DC631B"/>
                </a:solidFill>
                <a:latin typeface="Arial" panose="020B0604020202020204" pitchFamily="34" charset="0"/>
                <a:cs typeface="Arial" panose="020B0604020202020204" pitchFamily="34" charset="0"/>
              </a:defRPr>
            </a:lvl1pPr>
          </a:lstStyle>
          <a:p>
            <a:pPr lvl="0"/>
            <a:r>
              <a:rPr lang="en-US"/>
              <a:t>Click to edit Master text styles</a:t>
            </a:r>
          </a:p>
        </p:txBody>
      </p:sp>
      <p:sp>
        <p:nvSpPr>
          <p:cNvPr id="9" name="Text Placeholder 3"/>
          <p:cNvSpPr>
            <a:spLocks noGrp="1"/>
          </p:cNvSpPr>
          <p:nvPr>
            <p:ph type="body" sz="quarter" idx="14"/>
          </p:nvPr>
        </p:nvSpPr>
        <p:spPr>
          <a:xfrm>
            <a:off x="609601" y="6275363"/>
            <a:ext cx="10186811" cy="395300"/>
          </a:xfrm>
          <a:prstGeom prst="rect">
            <a:avLst/>
          </a:prstGeom>
        </p:spPr>
        <p:txBody>
          <a:bodyPr vert="horz"/>
          <a:lstStyle>
            <a:lvl1pPr marL="171450" indent="-171450">
              <a:spcBef>
                <a:spcPts val="75"/>
              </a:spcBef>
              <a:buClr>
                <a:srgbClr val="181C56"/>
              </a:buClr>
              <a:buFont typeface="+mj-lt"/>
              <a:buAutoNum type="arabicParenR"/>
              <a:defRPr sz="600">
                <a:solidFill>
                  <a:schemeClr val="tx1"/>
                </a:solidFill>
                <a:latin typeface="Arial" panose="020B0604020202020204" pitchFamily="34" charset="0"/>
                <a:cs typeface="Arial" panose="020B0604020202020204" pitchFamily="34" charset="0"/>
              </a:defRPr>
            </a:lvl1pPr>
            <a:lvl2pPr>
              <a:defRPr sz="750"/>
            </a:lvl2pPr>
            <a:lvl3pPr>
              <a:defRPr sz="750"/>
            </a:lvl3pPr>
            <a:lvl4pPr>
              <a:defRPr sz="750"/>
            </a:lvl4pPr>
            <a:lvl5pPr>
              <a:defRPr sz="750"/>
            </a:lvl5pPr>
          </a:lstStyle>
          <a:p>
            <a:pPr lvl="0"/>
            <a:r>
              <a:rPr lang="en-US"/>
              <a:t>Click to edit Master text styles</a:t>
            </a:r>
          </a:p>
          <a:p>
            <a:pPr lvl="1"/>
            <a:r>
              <a:rPr lang="en-US"/>
              <a:t>Second level</a:t>
            </a:r>
          </a:p>
        </p:txBody>
      </p:sp>
      <p:sp>
        <p:nvSpPr>
          <p:cNvPr id="5" name="Content Placeholder 4"/>
          <p:cNvSpPr>
            <a:spLocks noGrp="1"/>
          </p:cNvSpPr>
          <p:nvPr>
            <p:ph sz="quarter" idx="15"/>
          </p:nvPr>
        </p:nvSpPr>
        <p:spPr>
          <a:xfrm>
            <a:off x="4320000" y="1260000"/>
            <a:ext cx="3576000" cy="2430000"/>
          </a:xfrm>
          <a:prstGeom prst="rect">
            <a:avLst/>
          </a:prstGeom>
        </p:spPr>
        <p:txBody>
          <a:bodyPr/>
          <a:lstStyle>
            <a:lvl1pPr marL="0" indent="0">
              <a:buFontTx/>
              <a:buNone/>
              <a:defRPr/>
            </a:lvl1pPr>
          </a:lstStyle>
          <a:p>
            <a:pPr lvl="0"/>
            <a:r>
              <a:rPr lang="en-US"/>
              <a:t>Click to edit Master text styles</a:t>
            </a:r>
          </a:p>
        </p:txBody>
      </p:sp>
      <p:sp>
        <p:nvSpPr>
          <p:cNvPr id="7" name="Content Placeholder 6"/>
          <p:cNvSpPr>
            <a:spLocks noGrp="1"/>
          </p:cNvSpPr>
          <p:nvPr>
            <p:ph sz="quarter" idx="16"/>
          </p:nvPr>
        </p:nvSpPr>
        <p:spPr>
          <a:xfrm>
            <a:off x="8006400" y="1260000"/>
            <a:ext cx="3576000" cy="2430000"/>
          </a:xfrm>
          <a:prstGeom prst="rect">
            <a:avLst/>
          </a:prstGeom>
        </p:spPr>
        <p:txBody>
          <a:bodyPr/>
          <a:lstStyle>
            <a:lvl1pPr marL="0" indent="0">
              <a:buFontTx/>
              <a:buNone/>
              <a:defRPr/>
            </a:lvl1pPr>
          </a:lstStyle>
          <a:p>
            <a:pPr lvl="0"/>
            <a:r>
              <a:rPr lang="en-US"/>
              <a:t>Click to edit Master text styles</a:t>
            </a:r>
          </a:p>
        </p:txBody>
      </p:sp>
      <p:sp>
        <p:nvSpPr>
          <p:cNvPr id="10" name="Content Placeholder 9"/>
          <p:cNvSpPr>
            <a:spLocks noGrp="1"/>
          </p:cNvSpPr>
          <p:nvPr>
            <p:ph sz="quarter" idx="17"/>
          </p:nvPr>
        </p:nvSpPr>
        <p:spPr>
          <a:xfrm>
            <a:off x="609600" y="1260000"/>
            <a:ext cx="3576000" cy="2430000"/>
          </a:xfrm>
          <a:prstGeom prst="rect">
            <a:avLst/>
          </a:prstGeom>
        </p:spPr>
        <p:txBody>
          <a:bodyPr/>
          <a:lstStyle>
            <a:lvl1pPr marL="0" indent="0">
              <a:buFontTx/>
              <a:buNone/>
              <a:defRPr/>
            </a:lvl1pPr>
          </a:lstStyle>
          <a:p>
            <a:pPr lvl="0"/>
            <a:r>
              <a:rPr lang="en-US"/>
              <a:t>Click to edit Master text styles</a:t>
            </a:r>
          </a:p>
        </p:txBody>
      </p:sp>
      <p:sp>
        <p:nvSpPr>
          <p:cNvPr id="11" name="Content Placeholder 4"/>
          <p:cNvSpPr>
            <a:spLocks noGrp="1"/>
          </p:cNvSpPr>
          <p:nvPr>
            <p:ph sz="quarter" idx="18"/>
          </p:nvPr>
        </p:nvSpPr>
        <p:spPr>
          <a:xfrm>
            <a:off x="4320000" y="3758034"/>
            <a:ext cx="3576000" cy="2430000"/>
          </a:xfrm>
          <a:prstGeom prst="rect">
            <a:avLst/>
          </a:prstGeom>
        </p:spPr>
        <p:txBody>
          <a:bodyPr/>
          <a:lstStyle>
            <a:lvl1pPr marL="0" indent="0">
              <a:buFontTx/>
              <a:buNone/>
              <a:defRPr/>
            </a:lvl1pPr>
          </a:lstStyle>
          <a:p>
            <a:pPr lvl="0"/>
            <a:r>
              <a:rPr lang="en-US"/>
              <a:t>Click to edit Master text styles</a:t>
            </a:r>
          </a:p>
        </p:txBody>
      </p:sp>
      <p:sp>
        <p:nvSpPr>
          <p:cNvPr id="12" name="Content Placeholder 6"/>
          <p:cNvSpPr>
            <a:spLocks noGrp="1"/>
          </p:cNvSpPr>
          <p:nvPr>
            <p:ph sz="quarter" idx="19"/>
          </p:nvPr>
        </p:nvSpPr>
        <p:spPr>
          <a:xfrm>
            <a:off x="8006400" y="3758034"/>
            <a:ext cx="3576000" cy="2430000"/>
          </a:xfrm>
          <a:prstGeom prst="rect">
            <a:avLst/>
          </a:prstGeom>
        </p:spPr>
        <p:txBody>
          <a:bodyPr/>
          <a:lstStyle>
            <a:lvl1pPr marL="0" indent="0">
              <a:buFontTx/>
              <a:buNone/>
              <a:defRPr/>
            </a:lvl1pPr>
          </a:lstStyle>
          <a:p>
            <a:pPr lvl="0"/>
            <a:r>
              <a:rPr lang="en-US"/>
              <a:t>Click to edit Master text styles</a:t>
            </a:r>
          </a:p>
        </p:txBody>
      </p:sp>
      <p:sp>
        <p:nvSpPr>
          <p:cNvPr id="13" name="Content Placeholder 9"/>
          <p:cNvSpPr>
            <a:spLocks noGrp="1"/>
          </p:cNvSpPr>
          <p:nvPr>
            <p:ph sz="quarter" idx="20"/>
          </p:nvPr>
        </p:nvSpPr>
        <p:spPr>
          <a:xfrm>
            <a:off x="609600" y="3758034"/>
            <a:ext cx="3576000" cy="2430000"/>
          </a:xfrm>
          <a:prstGeom prst="rect">
            <a:avLst/>
          </a:prstGeom>
        </p:spPr>
        <p:txBody>
          <a:bodyPr/>
          <a:lstStyle>
            <a:lvl1pPr marL="0" indent="0">
              <a:buFontTx/>
              <a:buNone/>
              <a:defRPr/>
            </a:lvl1pPr>
          </a:lstStyle>
          <a:p>
            <a:pPr lvl="0"/>
            <a:r>
              <a:rPr lang="en-US"/>
              <a:t>Click to edit Master text styles</a:t>
            </a:r>
          </a:p>
        </p:txBody>
      </p:sp>
      <p:sp>
        <p:nvSpPr>
          <p:cNvPr id="14" name="Slide Number Placeholder 2"/>
          <p:cNvSpPr>
            <a:spLocks noGrp="1"/>
          </p:cNvSpPr>
          <p:nvPr>
            <p:ph type="sldNum" sz="quarter" idx="21"/>
          </p:nvPr>
        </p:nvSpPr>
        <p:spPr>
          <a:xfrm>
            <a:off x="11455400" y="6397626"/>
            <a:ext cx="372533" cy="269875"/>
          </a:xfrm>
          <a:prstGeom prst="ellipse">
            <a:avLst/>
          </a:prstGeom>
          <a:solidFill>
            <a:schemeClr val="bg1">
              <a:lumMod val="85000"/>
            </a:schemeClr>
          </a:solidFill>
        </p:spPr>
        <p:txBody>
          <a:bodyPr lIns="0" tIns="0" rIns="0" bIns="0" anchor="ctr" anchorCtr="1"/>
          <a:lstStyle>
            <a:lvl1pPr eaLnBrk="1" fontAlgn="auto" hangingPunct="1">
              <a:spcBef>
                <a:spcPts val="0"/>
              </a:spcBef>
              <a:spcAft>
                <a:spcPts val="0"/>
              </a:spcAft>
              <a:defRPr lang="en-US" sz="750" b="1">
                <a:solidFill>
                  <a:schemeClr val="bg1"/>
                </a:solidFill>
                <a:latin typeface="+mn-lt"/>
              </a:defRPr>
            </a:lvl1pPr>
          </a:lstStyle>
          <a:p>
            <a:pPr>
              <a:defRPr/>
            </a:pPr>
            <a:fld id="{8F702696-C11D-4861-A1A7-9112B76910D7}" type="slidenum">
              <a:rPr lang="en-AU"/>
              <a:pPr>
                <a:defRPr/>
              </a:pPr>
              <a:t>‹#›</a:t>
            </a:fld>
            <a:endParaRPr lang="en-AU"/>
          </a:p>
        </p:txBody>
      </p:sp>
    </p:spTree>
    <p:extLst>
      <p:ext uri="{BB962C8B-B14F-4D97-AF65-F5344CB8AC3E}">
        <p14:creationId xmlns:p14="http://schemas.microsoft.com/office/powerpoint/2010/main" val="112967184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1_IGO Full Text or Objec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468312"/>
          </a:xfrm>
          <a:prstGeom prst="rect">
            <a:avLst/>
          </a:prstGeom>
        </p:spPr>
        <p:txBody>
          <a:bodyPr anchor="ctr"/>
          <a:lstStyle>
            <a:lvl1pPr>
              <a:defRPr sz="2250">
                <a:solidFill>
                  <a:srgbClr val="1E286E"/>
                </a:solidFill>
              </a:defRPr>
            </a:lvl1pPr>
          </a:lstStyle>
          <a:p>
            <a:r>
              <a:rPr lang="en-US"/>
              <a:t>Click to edit Master title style</a:t>
            </a:r>
            <a:endParaRPr lang="en-AU" dirty="0"/>
          </a:p>
        </p:txBody>
      </p:sp>
      <p:sp>
        <p:nvSpPr>
          <p:cNvPr id="6" name="Text Placeholder 5"/>
          <p:cNvSpPr>
            <a:spLocks noGrp="1"/>
          </p:cNvSpPr>
          <p:nvPr>
            <p:ph type="body" sz="quarter" idx="11"/>
          </p:nvPr>
        </p:nvSpPr>
        <p:spPr>
          <a:xfrm>
            <a:off x="609600" y="742950"/>
            <a:ext cx="10972800" cy="419100"/>
          </a:xfrm>
          <a:prstGeom prst="rect">
            <a:avLst/>
          </a:prstGeom>
        </p:spPr>
        <p:txBody>
          <a:bodyPr/>
          <a:lstStyle>
            <a:lvl1pPr marL="0" indent="0">
              <a:buFontTx/>
              <a:buNone/>
              <a:defRPr b="1">
                <a:solidFill>
                  <a:srgbClr val="DC631B"/>
                </a:solidFill>
                <a:latin typeface="Arial" panose="020B0604020202020204" pitchFamily="34" charset="0"/>
                <a:cs typeface="Arial" panose="020B0604020202020204" pitchFamily="34" charset="0"/>
              </a:defRPr>
            </a:lvl1pPr>
          </a:lstStyle>
          <a:p>
            <a:pPr lvl="0"/>
            <a:r>
              <a:rPr lang="en-US"/>
              <a:t>Click to edit Master text styles</a:t>
            </a:r>
          </a:p>
        </p:txBody>
      </p:sp>
      <p:sp>
        <p:nvSpPr>
          <p:cNvPr id="9" name="Text Placeholder 3"/>
          <p:cNvSpPr>
            <a:spLocks noGrp="1"/>
          </p:cNvSpPr>
          <p:nvPr>
            <p:ph type="body" sz="quarter" idx="14"/>
          </p:nvPr>
        </p:nvSpPr>
        <p:spPr>
          <a:xfrm>
            <a:off x="609601" y="6275363"/>
            <a:ext cx="10186811" cy="395300"/>
          </a:xfrm>
          <a:prstGeom prst="rect">
            <a:avLst/>
          </a:prstGeom>
        </p:spPr>
        <p:txBody>
          <a:bodyPr vert="horz"/>
          <a:lstStyle>
            <a:lvl1pPr marL="171450" indent="-171450">
              <a:spcBef>
                <a:spcPts val="75"/>
              </a:spcBef>
              <a:buClr>
                <a:srgbClr val="181C56"/>
              </a:buClr>
              <a:buFont typeface="+mj-lt"/>
              <a:buAutoNum type="arabicParenR"/>
              <a:defRPr sz="600">
                <a:solidFill>
                  <a:schemeClr val="tx1"/>
                </a:solidFill>
                <a:latin typeface="Arial" panose="020B0604020202020204" pitchFamily="34" charset="0"/>
                <a:cs typeface="Arial" panose="020B0604020202020204" pitchFamily="34" charset="0"/>
              </a:defRPr>
            </a:lvl1pPr>
            <a:lvl2pPr>
              <a:defRPr sz="750"/>
            </a:lvl2pPr>
            <a:lvl3pPr>
              <a:defRPr sz="750"/>
            </a:lvl3pPr>
            <a:lvl4pPr>
              <a:defRPr sz="750"/>
            </a:lvl4pPr>
            <a:lvl5pPr>
              <a:defRPr sz="750"/>
            </a:lvl5pPr>
          </a:lstStyle>
          <a:p>
            <a:pPr lvl="0"/>
            <a:r>
              <a:rPr lang="en-US"/>
              <a:t>Click to edit Master text styles</a:t>
            </a:r>
          </a:p>
          <a:p>
            <a:pPr lvl="1"/>
            <a:r>
              <a:rPr lang="en-US"/>
              <a:t>Second level</a:t>
            </a:r>
          </a:p>
        </p:txBody>
      </p:sp>
      <p:sp>
        <p:nvSpPr>
          <p:cNvPr id="5" name="Text Placeholder 4"/>
          <p:cNvSpPr>
            <a:spLocks noGrp="1"/>
          </p:cNvSpPr>
          <p:nvPr>
            <p:ph type="body" sz="quarter" idx="15"/>
          </p:nvPr>
        </p:nvSpPr>
        <p:spPr>
          <a:xfrm>
            <a:off x="609600" y="1247776"/>
            <a:ext cx="10972800" cy="342900"/>
          </a:xfrm>
          <a:prstGeom prst="rect">
            <a:avLst/>
          </a:prstGeom>
        </p:spPr>
        <p:txBody>
          <a:bodyPr/>
          <a:lstStyle>
            <a:lvl1pPr marL="0" indent="0">
              <a:buNone/>
              <a:defRPr b="1">
                <a:latin typeface="Arial" pitchFamily="34" charset="0"/>
                <a:cs typeface="Arial" pitchFamily="34" charset="0"/>
              </a:defRPr>
            </a:lvl1pPr>
          </a:lstStyle>
          <a:p>
            <a:pPr lvl="0"/>
            <a:r>
              <a:rPr lang="en-US"/>
              <a:t>Click to edit Master text styles</a:t>
            </a:r>
          </a:p>
        </p:txBody>
      </p:sp>
      <p:sp>
        <p:nvSpPr>
          <p:cNvPr id="13" name="Content Placeholder 12"/>
          <p:cNvSpPr>
            <a:spLocks noGrp="1"/>
          </p:cNvSpPr>
          <p:nvPr>
            <p:ph sz="quarter" idx="17"/>
          </p:nvPr>
        </p:nvSpPr>
        <p:spPr>
          <a:xfrm>
            <a:off x="609600" y="1590675"/>
            <a:ext cx="10972800" cy="4591050"/>
          </a:xfrm>
          <a:prstGeom prst="rect">
            <a:avLst/>
          </a:prstGeom>
        </p:spPr>
        <p:txBody>
          <a:bodyPr/>
          <a:lstStyle>
            <a:lvl1pPr marL="270272" indent="-204788">
              <a:buClr>
                <a:srgbClr val="E47823"/>
              </a:buClr>
              <a:defRPr sz="1050"/>
            </a:lvl1pPr>
            <a:lvl2pPr marL="541735" indent="-205979">
              <a:spcBef>
                <a:spcPts val="450"/>
              </a:spcBef>
              <a:spcAft>
                <a:spcPts val="300"/>
              </a:spcAft>
              <a:buClr>
                <a:srgbClr val="E47823"/>
              </a:buClr>
              <a:buFont typeface="Arial" pitchFamily="34" charset="0"/>
              <a:buChar char="•"/>
              <a:defRPr sz="1050"/>
            </a:lvl2pPr>
            <a:lvl3pPr marL="802481" indent="-192881">
              <a:defRPr sz="1050"/>
            </a:lvl3pPr>
            <a:lvl4pPr>
              <a:defRPr sz="1050"/>
            </a:lvl4pPr>
            <a:lvl5pPr>
              <a:defRPr sz="1050"/>
            </a:lvl5pPr>
          </a:lstStyle>
          <a:p>
            <a:pPr lvl="0"/>
            <a:r>
              <a:rPr lang="en-US"/>
              <a:t>Click to edit Master text styles</a:t>
            </a:r>
          </a:p>
          <a:p>
            <a:pPr lvl="1"/>
            <a:r>
              <a:rPr lang="en-US"/>
              <a:t>Second level</a:t>
            </a:r>
          </a:p>
          <a:p>
            <a:pPr lvl="2"/>
            <a:r>
              <a:rPr lang="en-US"/>
              <a:t>Third level</a:t>
            </a:r>
          </a:p>
        </p:txBody>
      </p:sp>
      <p:sp>
        <p:nvSpPr>
          <p:cNvPr id="7" name="Slide Number Placeholder 2"/>
          <p:cNvSpPr>
            <a:spLocks noGrp="1"/>
          </p:cNvSpPr>
          <p:nvPr>
            <p:ph type="sldNum" sz="quarter" idx="18"/>
          </p:nvPr>
        </p:nvSpPr>
        <p:spPr>
          <a:xfrm>
            <a:off x="11455400" y="6397626"/>
            <a:ext cx="372533" cy="269875"/>
          </a:xfrm>
          <a:prstGeom prst="ellipse">
            <a:avLst/>
          </a:prstGeom>
          <a:solidFill>
            <a:schemeClr val="bg1">
              <a:lumMod val="85000"/>
            </a:schemeClr>
          </a:solidFill>
        </p:spPr>
        <p:txBody>
          <a:bodyPr lIns="0" tIns="0" rIns="0" bIns="0" anchor="ctr" anchorCtr="1"/>
          <a:lstStyle>
            <a:lvl1pPr algn="ctr" eaLnBrk="1" fontAlgn="auto" hangingPunct="1">
              <a:spcBef>
                <a:spcPts val="0"/>
              </a:spcBef>
              <a:spcAft>
                <a:spcPts val="0"/>
              </a:spcAft>
              <a:defRPr sz="750" b="1">
                <a:solidFill>
                  <a:schemeClr val="bg1"/>
                </a:solidFill>
                <a:latin typeface="+mn-lt"/>
              </a:defRPr>
            </a:lvl1pPr>
          </a:lstStyle>
          <a:p>
            <a:pPr>
              <a:defRPr/>
            </a:pPr>
            <a:fld id="{E4E5893E-2E18-45D7-BFFE-0924BB55B053}" type="slidenum">
              <a:rPr lang="en-AU"/>
              <a:pPr>
                <a:defRPr/>
              </a:pPr>
              <a:t>‹#›</a:t>
            </a:fld>
            <a:endParaRPr lang="en-AU"/>
          </a:p>
        </p:txBody>
      </p:sp>
    </p:spTree>
    <p:extLst>
      <p:ext uri="{BB962C8B-B14F-4D97-AF65-F5344CB8AC3E}">
        <p14:creationId xmlns:p14="http://schemas.microsoft.com/office/powerpoint/2010/main" val="16371540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1_IGO Title and Strapline">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468312"/>
          </a:xfrm>
          <a:prstGeom prst="rect">
            <a:avLst/>
          </a:prstGeom>
        </p:spPr>
        <p:txBody>
          <a:bodyPr anchor="ctr"/>
          <a:lstStyle>
            <a:lvl1pPr>
              <a:defRPr sz="2250">
                <a:solidFill>
                  <a:srgbClr val="1E286E"/>
                </a:solidFill>
              </a:defRPr>
            </a:lvl1pPr>
          </a:lstStyle>
          <a:p>
            <a:r>
              <a:rPr lang="en-US"/>
              <a:t>Click to edit Master title style</a:t>
            </a:r>
            <a:endParaRPr lang="en-AU" dirty="0"/>
          </a:p>
        </p:txBody>
      </p:sp>
      <p:sp>
        <p:nvSpPr>
          <p:cNvPr id="6" name="Text Placeholder 5"/>
          <p:cNvSpPr>
            <a:spLocks noGrp="1"/>
          </p:cNvSpPr>
          <p:nvPr>
            <p:ph type="body" sz="quarter" idx="11"/>
          </p:nvPr>
        </p:nvSpPr>
        <p:spPr>
          <a:xfrm>
            <a:off x="609600" y="742950"/>
            <a:ext cx="10972800" cy="419100"/>
          </a:xfrm>
          <a:prstGeom prst="rect">
            <a:avLst/>
          </a:prstGeom>
        </p:spPr>
        <p:txBody>
          <a:bodyPr/>
          <a:lstStyle>
            <a:lvl1pPr marL="0" indent="0">
              <a:buFontTx/>
              <a:buNone/>
              <a:defRPr b="1">
                <a:solidFill>
                  <a:srgbClr val="DC631B"/>
                </a:solidFill>
                <a:latin typeface="Arial" panose="020B0604020202020204" pitchFamily="34" charset="0"/>
                <a:cs typeface="Arial" panose="020B0604020202020204" pitchFamily="34" charset="0"/>
              </a:defRPr>
            </a:lvl1pPr>
          </a:lstStyle>
          <a:p>
            <a:pPr lvl="0"/>
            <a:r>
              <a:rPr lang="en-US"/>
              <a:t>Click to edit Master text styles</a:t>
            </a:r>
          </a:p>
        </p:txBody>
      </p:sp>
      <p:sp>
        <p:nvSpPr>
          <p:cNvPr id="9" name="Text Placeholder 3"/>
          <p:cNvSpPr>
            <a:spLocks noGrp="1"/>
          </p:cNvSpPr>
          <p:nvPr>
            <p:ph type="body" sz="quarter" idx="14"/>
          </p:nvPr>
        </p:nvSpPr>
        <p:spPr>
          <a:xfrm>
            <a:off x="609601" y="6275363"/>
            <a:ext cx="10186811" cy="395300"/>
          </a:xfrm>
          <a:prstGeom prst="rect">
            <a:avLst/>
          </a:prstGeom>
        </p:spPr>
        <p:txBody>
          <a:bodyPr vert="horz"/>
          <a:lstStyle>
            <a:lvl1pPr marL="171450" indent="-171450">
              <a:spcBef>
                <a:spcPts val="75"/>
              </a:spcBef>
              <a:buClr>
                <a:srgbClr val="181C56"/>
              </a:buClr>
              <a:buFont typeface="+mj-lt"/>
              <a:buAutoNum type="arabicParenR"/>
              <a:defRPr sz="600">
                <a:solidFill>
                  <a:schemeClr val="tx1"/>
                </a:solidFill>
                <a:latin typeface="Arial" panose="020B0604020202020204" pitchFamily="34" charset="0"/>
                <a:cs typeface="Arial" panose="020B0604020202020204" pitchFamily="34" charset="0"/>
              </a:defRPr>
            </a:lvl1pPr>
            <a:lvl2pPr>
              <a:defRPr sz="750"/>
            </a:lvl2pPr>
            <a:lvl3pPr>
              <a:defRPr sz="750"/>
            </a:lvl3pPr>
            <a:lvl4pPr>
              <a:defRPr sz="750"/>
            </a:lvl4pPr>
            <a:lvl5pPr>
              <a:defRPr sz="750"/>
            </a:lvl5pPr>
          </a:lstStyle>
          <a:p>
            <a:pPr lvl="0"/>
            <a:r>
              <a:rPr lang="en-US"/>
              <a:t>Click to edit Master text styles</a:t>
            </a:r>
          </a:p>
          <a:p>
            <a:pPr lvl="1"/>
            <a:r>
              <a:rPr lang="en-US"/>
              <a:t>Second level</a:t>
            </a:r>
          </a:p>
        </p:txBody>
      </p:sp>
      <p:sp>
        <p:nvSpPr>
          <p:cNvPr id="5" name="Slide Number Placeholder 2"/>
          <p:cNvSpPr>
            <a:spLocks noGrp="1"/>
          </p:cNvSpPr>
          <p:nvPr>
            <p:ph type="sldNum" sz="quarter" idx="15"/>
          </p:nvPr>
        </p:nvSpPr>
        <p:spPr>
          <a:xfrm>
            <a:off x="11455400" y="6397626"/>
            <a:ext cx="372533" cy="269875"/>
          </a:xfrm>
          <a:prstGeom prst="ellipse">
            <a:avLst/>
          </a:prstGeom>
          <a:solidFill>
            <a:schemeClr val="bg1">
              <a:lumMod val="85000"/>
            </a:schemeClr>
          </a:solidFill>
        </p:spPr>
        <p:txBody>
          <a:bodyPr lIns="0" tIns="0" rIns="0" bIns="0" anchor="ctr" anchorCtr="1"/>
          <a:lstStyle>
            <a:lvl1pPr eaLnBrk="1" fontAlgn="auto" hangingPunct="1">
              <a:spcBef>
                <a:spcPts val="0"/>
              </a:spcBef>
              <a:spcAft>
                <a:spcPts val="0"/>
              </a:spcAft>
              <a:defRPr lang="en-US" sz="750" b="1">
                <a:solidFill>
                  <a:schemeClr val="bg1"/>
                </a:solidFill>
                <a:latin typeface="+mn-lt"/>
              </a:defRPr>
            </a:lvl1pPr>
          </a:lstStyle>
          <a:p>
            <a:pPr>
              <a:defRPr/>
            </a:pPr>
            <a:fld id="{1970374E-8199-42AD-B36A-C6537DE42FC8}" type="slidenum">
              <a:rPr lang="en-AU"/>
              <a:pPr>
                <a:defRPr/>
              </a:pPr>
              <a:t>‹#›</a:t>
            </a:fld>
            <a:endParaRPr lang="en-AU"/>
          </a:p>
        </p:txBody>
      </p:sp>
    </p:spTree>
    <p:extLst>
      <p:ext uri="{BB962C8B-B14F-4D97-AF65-F5344CB8AC3E}">
        <p14:creationId xmlns:p14="http://schemas.microsoft.com/office/powerpoint/2010/main" val="277117920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1_IGO Heading Only Layou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468312"/>
          </a:xfrm>
          <a:prstGeom prst="rect">
            <a:avLst/>
          </a:prstGeom>
        </p:spPr>
        <p:txBody>
          <a:bodyPr anchor="ctr"/>
          <a:lstStyle>
            <a:lvl1pPr>
              <a:defRPr sz="2250">
                <a:solidFill>
                  <a:srgbClr val="1E286E"/>
                </a:solidFill>
              </a:defRPr>
            </a:lvl1pPr>
          </a:lstStyle>
          <a:p>
            <a:r>
              <a:rPr lang="en-US"/>
              <a:t>Click to edit Master title style</a:t>
            </a:r>
            <a:endParaRPr lang="en-AU" dirty="0"/>
          </a:p>
        </p:txBody>
      </p:sp>
      <p:sp>
        <p:nvSpPr>
          <p:cNvPr id="3" name="Slide Number Placeholder 2"/>
          <p:cNvSpPr>
            <a:spLocks noGrp="1"/>
          </p:cNvSpPr>
          <p:nvPr>
            <p:ph type="sldNum" sz="quarter" idx="10"/>
          </p:nvPr>
        </p:nvSpPr>
        <p:spPr>
          <a:xfrm>
            <a:off x="11455400" y="6397626"/>
            <a:ext cx="372533" cy="269875"/>
          </a:xfrm>
          <a:prstGeom prst="ellipse">
            <a:avLst/>
          </a:prstGeom>
          <a:solidFill>
            <a:schemeClr val="bg1">
              <a:lumMod val="85000"/>
            </a:schemeClr>
          </a:solidFill>
        </p:spPr>
        <p:txBody>
          <a:bodyPr lIns="0" tIns="0" rIns="0" bIns="0" anchor="ctr" anchorCtr="1"/>
          <a:lstStyle>
            <a:lvl1pPr eaLnBrk="1" fontAlgn="auto" hangingPunct="1">
              <a:spcBef>
                <a:spcPts val="0"/>
              </a:spcBef>
              <a:spcAft>
                <a:spcPts val="0"/>
              </a:spcAft>
              <a:defRPr lang="en-US" sz="750" b="1">
                <a:solidFill>
                  <a:schemeClr val="bg1"/>
                </a:solidFill>
                <a:latin typeface="+mn-lt"/>
              </a:defRPr>
            </a:lvl1pPr>
          </a:lstStyle>
          <a:p>
            <a:pPr>
              <a:defRPr/>
            </a:pPr>
            <a:fld id="{19CF64B9-8C7A-4D9D-A62D-2C05B2AA4C0C}" type="slidenum">
              <a:rPr lang="en-AU"/>
              <a:pPr>
                <a:defRPr/>
              </a:pPr>
              <a:t>‹#›</a:t>
            </a:fld>
            <a:endParaRPr lang="en-AU"/>
          </a:p>
        </p:txBody>
      </p:sp>
    </p:spTree>
    <p:extLst>
      <p:ext uri="{BB962C8B-B14F-4D97-AF65-F5344CB8AC3E}">
        <p14:creationId xmlns:p14="http://schemas.microsoft.com/office/powerpoint/2010/main" val="362182398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cSld name="1_Text Slide_ Picture Only">
    <p:spTree>
      <p:nvGrpSpPr>
        <p:cNvPr id="1" name=""/>
        <p:cNvGrpSpPr/>
        <p:nvPr/>
      </p:nvGrpSpPr>
      <p:grpSpPr>
        <a:xfrm>
          <a:off x="0" y="0"/>
          <a:ext cx="0" cy="0"/>
          <a:chOff x="0" y="0"/>
          <a:chExt cx="0" cy="0"/>
        </a:xfrm>
      </p:grpSpPr>
      <p:sp>
        <p:nvSpPr>
          <p:cNvPr id="19" name="Picture Placeholder 18"/>
          <p:cNvSpPr>
            <a:spLocks noGrp="1"/>
          </p:cNvSpPr>
          <p:nvPr>
            <p:ph type="pic" sz="quarter" idx="12"/>
          </p:nvPr>
        </p:nvSpPr>
        <p:spPr>
          <a:xfrm>
            <a:off x="609602" y="1214477"/>
            <a:ext cx="10778268" cy="4164123"/>
          </a:xfrm>
          <a:prstGeom prst="rect">
            <a:avLst/>
          </a:prstGeom>
        </p:spPr>
        <p:txBody>
          <a:bodyPr/>
          <a:lstStyle>
            <a:lvl1pPr marL="0" indent="0">
              <a:buNone/>
              <a:defRPr baseline="0">
                <a:latin typeface="Arial"/>
                <a:cs typeface="Arial"/>
              </a:defRPr>
            </a:lvl1pPr>
          </a:lstStyle>
          <a:p>
            <a:pPr lvl="0"/>
            <a:r>
              <a:rPr lang="en-US" noProof="0"/>
              <a:t>Click icon to add picture</a:t>
            </a:r>
            <a:endParaRPr lang="en-US" noProof="0" dirty="0"/>
          </a:p>
        </p:txBody>
      </p:sp>
      <p:sp>
        <p:nvSpPr>
          <p:cNvPr id="9" name="Text Placeholder 3"/>
          <p:cNvSpPr>
            <a:spLocks noGrp="1"/>
          </p:cNvSpPr>
          <p:nvPr>
            <p:ph type="body" sz="quarter" idx="14"/>
          </p:nvPr>
        </p:nvSpPr>
        <p:spPr>
          <a:xfrm>
            <a:off x="605367" y="6072191"/>
            <a:ext cx="10782300" cy="479425"/>
          </a:xfrm>
          <a:prstGeom prst="rect">
            <a:avLst/>
          </a:prstGeom>
        </p:spPr>
        <p:txBody>
          <a:bodyPr vert="horz"/>
          <a:lstStyle>
            <a:lvl1pPr marL="171450" indent="-171450">
              <a:buClr>
                <a:srgbClr val="181C56"/>
              </a:buClr>
              <a:buFont typeface="+mj-lt"/>
              <a:buAutoNum type="arabicParenR"/>
              <a:defRPr sz="600"/>
            </a:lvl1pPr>
            <a:lvl2pPr>
              <a:defRPr sz="750"/>
            </a:lvl2pPr>
            <a:lvl3pPr>
              <a:defRPr sz="750"/>
            </a:lvl3pPr>
            <a:lvl4pPr>
              <a:defRPr sz="750"/>
            </a:lvl4pPr>
            <a:lvl5pPr>
              <a:defRPr sz="750"/>
            </a:lvl5pPr>
          </a:lstStyle>
          <a:p>
            <a:pPr lvl="0"/>
            <a:r>
              <a:rPr lang="en-US"/>
              <a:t>Click to edit Master text styles</a:t>
            </a:r>
          </a:p>
          <a:p>
            <a:pPr lvl="1"/>
            <a:r>
              <a:rPr lang="en-US"/>
              <a:t>Second level</a:t>
            </a:r>
          </a:p>
        </p:txBody>
      </p:sp>
      <p:sp>
        <p:nvSpPr>
          <p:cNvPr id="5" name="Title 1"/>
          <p:cNvSpPr>
            <a:spLocks noGrp="1"/>
          </p:cNvSpPr>
          <p:nvPr>
            <p:ph type="ctrTitle"/>
          </p:nvPr>
        </p:nvSpPr>
        <p:spPr>
          <a:xfrm>
            <a:off x="605368" y="309002"/>
            <a:ext cx="10850067" cy="509990"/>
          </a:xfrm>
          <a:prstGeom prst="rect">
            <a:avLst/>
          </a:prstGeom>
        </p:spPr>
        <p:txBody>
          <a:bodyPr anchor="ctr"/>
          <a:lstStyle>
            <a:lvl1pPr>
              <a:defRPr lang="en-US" sz="2250" dirty="0">
                <a:solidFill>
                  <a:srgbClr val="1E286E"/>
                </a:solidFill>
              </a:defRPr>
            </a:lvl1pPr>
          </a:lstStyle>
          <a:p>
            <a:pPr lvl="0"/>
            <a:r>
              <a:rPr lang="en-US"/>
              <a:t>Click to edit Master title style</a:t>
            </a:r>
            <a:endParaRPr lang="en-US" dirty="0"/>
          </a:p>
        </p:txBody>
      </p:sp>
      <p:sp>
        <p:nvSpPr>
          <p:cNvPr id="6" name="Slide Number Placeholder 2"/>
          <p:cNvSpPr>
            <a:spLocks noGrp="1"/>
          </p:cNvSpPr>
          <p:nvPr>
            <p:ph type="sldNum" sz="quarter" idx="15"/>
          </p:nvPr>
        </p:nvSpPr>
        <p:spPr>
          <a:xfrm>
            <a:off x="11455400" y="6397626"/>
            <a:ext cx="372533" cy="269875"/>
          </a:xfrm>
          <a:prstGeom prst="ellipse">
            <a:avLst/>
          </a:prstGeom>
          <a:solidFill>
            <a:schemeClr val="bg1">
              <a:lumMod val="85000"/>
            </a:schemeClr>
          </a:solidFill>
        </p:spPr>
        <p:txBody>
          <a:bodyPr lIns="0" tIns="0" rIns="0" bIns="0" anchor="ctr" anchorCtr="1"/>
          <a:lstStyle>
            <a:lvl1pPr algn="ctr" eaLnBrk="1" fontAlgn="auto" hangingPunct="1">
              <a:spcBef>
                <a:spcPts val="0"/>
              </a:spcBef>
              <a:spcAft>
                <a:spcPts val="0"/>
              </a:spcAft>
              <a:defRPr sz="750" b="1">
                <a:solidFill>
                  <a:schemeClr val="bg1"/>
                </a:solidFill>
                <a:latin typeface="Arial" pitchFamily="34" charset="0"/>
                <a:cs typeface="Arial" pitchFamily="34" charset="0"/>
              </a:defRPr>
            </a:lvl1pPr>
          </a:lstStyle>
          <a:p>
            <a:pPr>
              <a:defRPr/>
            </a:pPr>
            <a:fld id="{5B84FFCC-DEFF-437C-998B-D2BB79EBCC40}" type="slidenum">
              <a:rPr lang="en-AU"/>
              <a:pPr>
                <a:defRPr/>
              </a:pPr>
              <a:t>‹#›</a:t>
            </a:fld>
            <a:endParaRPr lang="en-AU"/>
          </a:p>
        </p:txBody>
      </p:sp>
    </p:spTree>
    <p:extLst>
      <p:ext uri="{BB962C8B-B14F-4D97-AF65-F5344CB8AC3E}">
        <p14:creationId xmlns:p14="http://schemas.microsoft.com/office/powerpoint/2010/main" val="46207368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1_Picture Only">
    <p:spTree>
      <p:nvGrpSpPr>
        <p:cNvPr id="1" name=""/>
        <p:cNvGrpSpPr/>
        <p:nvPr/>
      </p:nvGrpSpPr>
      <p:grpSpPr>
        <a:xfrm>
          <a:off x="0" y="0"/>
          <a:ext cx="0" cy="0"/>
          <a:chOff x="0" y="0"/>
          <a:chExt cx="0" cy="0"/>
        </a:xfrm>
      </p:grpSpPr>
      <p:sp>
        <p:nvSpPr>
          <p:cNvPr id="7" name="Picture Placeholder 18"/>
          <p:cNvSpPr>
            <a:spLocks noGrp="1"/>
          </p:cNvSpPr>
          <p:nvPr>
            <p:ph type="pic" sz="quarter" idx="12"/>
          </p:nvPr>
        </p:nvSpPr>
        <p:spPr>
          <a:xfrm>
            <a:off x="0" y="0"/>
            <a:ext cx="12192000" cy="6858000"/>
          </a:xfrm>
          <a:prstGeom prst="rect">
            <a:avLst/>
          </a:prstGeom>
        </p:spPr>
        <p:txBody>
          <a:bodyPr/>
          <a:lstStyle>
            <a:lvl1pPr marL="0" indent="0">
              <a:buNone/>
              <a:defRPr baseline="0">
                <a:latin typeface="Arial"/>
                <a:cs typeface="Arial"/>
              </a:defRPr>
            </a:lvl1pPr>
          </a:lstStyle>
          <a:p>
            <a:pPr lvl="0"/>
            <a:r>
              <a:rPr lang="en-US" noProof="0"/>
              <a:t>Click icon to add picture</a:t>
            </a:r>
            <a:endParaRPr lang="en-US" noProof="0" dirty="0"/>
          </a:p>
        </p:txBody>
      </p:sp>
    </p:spTree>
    <p:extLst>
      <p:ext uri="{BB962C8B-B14F-4D97-AF65-F5344CB8AC3E}">
        <p14:creationId xmlns:p14="http://schemas.microsoft.com/office/powerpoint/2010/main" val="292233477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1_IGO Half Text + Objec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468312"/>
          </a:xfrm>
          <a:prstGeom prst="rect">
            <a:avLst/>
          </a:prstGeom>
        </p:spPr>
        <p:txBody>
          <a:bodyPr anchor="ctr"/>
          <a:lstStyle>
            <a:lvl1pPr>
              <a:defRPr sz="2250">
                <a:solidFill>
                  <a:srgbClr val="1E286E"/>
                </a:solidFill>
              </a:defRPr>
            </a:lvl1pPr>
          </a:lstStyle>
          <a:p>
            <a:r>
              <a:rPr lang="en-US"/>
              <a:t>Click to edit Master title style</a:t>
            </a:r>
            <a:endParaRPr lang="en-AU" dirty="0"/>
          </a:p>
        </p:txBody>
      </p:sp>
      <p:sp>
        <p:nvSpPr>
          <p:cNvPr id="6" name="Text Placeholder 5"/>
          <p:cNvSpPr>
            <a:spLocks noGrp="1"/>
          </p:cNvSpPr>
          <p:nvPr>
            <p:ph type="body" sz="quarter" idx="11"/>
          </p:nvPr>
        </p:nvSpPr>
        <p:spPr>
          <a:xfrm>
            <a:off x="609600" y="742950"/>
            <a:ext cx="10972800" cy="419100"/>
          </a:xfrm>
          <a:prstGeom prst="rect">
            <a:avLst/>
          </a:prstGeom>
        </p:spPr>
        <p:txBody>
          <a:bodyPr/>
          <a:lstStyle>
            <a:lvl1pPr marL="0" indent="0">
              <a:buFontTx/>
              <a:buNone/>
              <a:defRPr b="1">
                <a:solidFill>
                  <a:srgbClr val="DC631B"/>
                </a:solidFill>
                <a:latin typeface="Arial" panose="020B0604020202020204" pitchFamily="34" charset="0"/>
                <a:cs typeface="Arial" panose="020B0604020202020204" pitchFamily="34" charset="0"/>
              </a:defRPr>
            </a:lvl1pPr>
          </a:lstStyle>
          <a:p>
            <a:pPr lvl="0"/>
            <a:r>
              <a:rPr lang="en-US"/>
              <a:t>Click to edit Master text styles</a:t>
            </a:r>
          </a:p>
        </p:txBody>
      </p:sp>
      <p:sp>
        <p:nvSpPr>
          <p:cNvPr id="8" name="Text Placeholder 7"/>
          <p:cNvSpPr>
            <a:spLocks noGrp="1"/>
          </p:cNvSpPr>
          <p:nvPr>
            <p:ph type="body" sz="quarter" idx="12"/>
          </p:nvPr>
        </p:nvSpPr>
        <p:spPr>
          <a:xfrm>
            <a:off x="609600" y="1247776"/>
            <a:ext cx="5435600" cy="4933950"/>
          </a:xfrm>
          <a:prstGeom prst="rect">
            <a:avLst/>
          </a:prstGeom>
        </p:spPr>
        <p:txBody>
          <a:bodyPr/>
          <a:lstStyle>
            <a:lvl1pPr marL="0" indent="0">
              <a:spcBef>
                <a:spcPts val="450"/>
              </a:spcBef>
              <a:buNone/>
              <a:defRPr b="1">
                <a:solidFill>
                  <a:schemeClr val="tx1"/>
                </a:solidFill>
                <a:latin typeface="Arial" panose="020B0604020202020204" pitchFamily="34" charset="0"/>
                <a:cs typeface="Arial" panose="020B0604020202020204" pitchFamily="34" charset="0"/>
              </a:defRPr>
            </a:lvl1pPr>
            <a:lvl2pPr marL="271463" indent="-207169">
              <a:spcBef>
                <a:spcPts val="450"/>
              </a:spcBef>
              <a:buClr>
                <a:srgbClr val="DC631B"/>
              </a:buClr>
              <a:buFont typeface="Arial" panose="020B0604020202020204" pitchFamily="34" charset="0"/>
              <a:buChar char="•"/>
              <a:defRPr sz="1050">
                <a:latin typeface="Arial" panose="020B0604020202020204" pitchFamily="34" charset="0"/>
                <a:cs typeface="Arial" panose="020B0604020202020204" pitchFamily="34" charset="0"/>
              </a:defRPr>
            </a:lvl2pPr>
            <a:lvl3pPr marL="535781" indent="-200025">
              <a:spcBef>
                <a:spcPts val="450"/>
              </a:spcBef>
              <a:defRPr sz="1050">
                <a:latin typeface="Arial" panose="020B0604020202020204" pitchFamily="34" charset="0"/>
                <a:cs typeface="Arial" panose="020B0604020202020204" pitchFamily="34" charset="0"/>
              </a:defRPr>
            </a:lvl3pPr>
            <a:lvl4pPr>
              <a:spcBef>
                <a:spcPts val="300"/>
              </a:spcBef>
              <a:defRPr/>
            </a:lvl4pPr>
            <a:lvl5pPr>
              <a:spcBef>
                <a:spcPts val="300"/>
              </a:spcBef>
              <a:defRPr/>
            </a:lvl5pPr>
          </a:lstStyle>
          <a:p>
            <a:pPr lvl="0"/>
            <a:r>
              <a:rPr lang="en-US"/>
              <a:t>Click to edit Master text styles</a:t>
            </a:r>
          </a:p>
          <a:p>
            <a:pPr lvl="1"/>
            <a:r>
              <a:rPr lang="en-US"/>
              <a:t>Second level</a:t>
            </a:r>
          </a:p>
          <a:p>
            <a:pPr lvl="2"/>
            <a:r>
              <a:rPr lang="en-US"/>
              <a:t>Third level</a:t>
            </a:r>
          </a:p>
        </p:txBody>
      </p:sp>
      <p:sp>
        <p:nvSpPr>
          <p:cNvPr id="9" name="Text Placeholder 3"/>
          <p:cNvSpPr>
            <a:spLocks noGrp="1"/>
          </p:cNvSpPr>
          <p:nvPr>
            <p:ph type="body" sz="quarter" idx="14"/>
          </p:nvPr>
        </p:nvSpPr>
        <p:spPr>
          <a:xfrm>
            <a:off x="609601" y="6275363"/>
            <a:ext cx="10186811" cy="395300"/>
          </a:xfrm>
          <a:prstGeom prst="rect">
            <a:avLst/>
          </a:prstGeom>
        </p:spPr>
        <p:txBody>
          <a:bodyPr vert="horz"/>
          <a:lstStyle>
            <a:lvl1pPr marL="171450" indent="-171450">
              <a:spcBef>
                <a:spcPts val="75"/>
              </a:spcBef>
              <a:buClr>
                <a:srgbClr val="181C56"/>
              </a:buClr>
              <a:buFont typeface="+mj-lt"/>
              <a:buAutoNum type="arabicParenR"/>
              <a:defRPr sz="600">
                <a:solidFill>
                  <a:schemeClr val="tx1"/>
                </a:solidFill>
                <a:latin typeface="Arial" panose="020B0604020202020204" pitchFamily="34" charset="0"/>
                <a:cs typeface="Arial" panose="020B0604020202020204" pitchFamily="34" charset="0"/>
              </a:defRPr>
            </a:lvl1pPr>
            <a:lvl2pPr>
              <a:defRPr sz="750"/>
            </a:lvl2pPr>
            <a:lvl3pPr>
              <a:defRPr sz="750"/>
            </a:lvl3pPr>
            <a:lvl4pPr>
              <a:defRPr sz="750"/>
            </a:lvl4pPr>
            <a:lvl5pPr>
              <a:defRPr sz="750"/>
            </a:lvl5pPr>
          </a:lstStyle>
          <a:p>
            <a:pPr lvl="0"/>
            <a:r>
              <a:rPr lang="en-US"/>
              <a:t>Click to edit Master text styles</a:t>
            </a:r>
          </a:p>
          <a:p>
            <a:pPr lvl="1"/>
            <a:r>
              <a:rPr lang="en-US"/>
              <a:t>Second level</a:t>
            </a:r>
          </a:p>
        </p:txBody>
      </p:sp>
      <p:sp>
        <p:nvSpPr>
          <p:cNvPr id="5" name="Content Placeholder 4"/>
          <p:cNvSpPr>
            <a:spLocks noGrp="1"/>
          </p:cNvSpPr>
          <p:nvPr>
            <p:ph sz="quarter" idx="15"/>
          </p:nvPr>
        </p:nvSpPr>
        <p:spPr>
          <a:xfrm>
            <a:off x="6108702" y="1247775"/>
            <a:ext cx="5473700" cy="4933950"/>
          </a:xfrm>
          <a:prstGeom prst="rect">
            <a:avLst/>
          </a:prstGeom>
        </p:spPr>
        <p:txBody>
          <a:bodyPr/>
          <a:lstStyle>
            <a:lvl1pPr marL="0" indent="0">
              <a:buFontTx/>
              <a:buNone/>
              <a:defRPr/>
            </a:lvl1pPr>
          </a:lstStyle>
          <a:p>
            <a:pPr lvl="0"/>
            <a:r>
              <a:rPr lang="en-US"/>
              <a:t>Click to edit Master text styles</a:t>
            </a:r>
          </a:p>
        </p:txBody>
      </p:sp>
      <p:sp>
        <p:nvSpPr>
          <p:cNvPr id="7" name="Slide Number Placeholder 2"/>
          <p:cNvSpPr>
            <a:spLocks noGrp="1"/>
          </p:cNvSpPr>
          <p:nvPr>
            <p:ph type="sldNum" sz="quarter" idx="16"/>
          </p:nvPr>
        </p:nvSpPr>
        <p:spPr>
          <a:xfrm>
            <a:off x="11455400" y="6397626"/>
            <a:ext cx="372533" cy="269875"/>
          </a:xfrm>
          <a:prstGeom prst="ellipse">
            <a:avLst/>
          </a:prstGeom>
          <a:solidFill>
            <a:schemeClr val="bg1">
              <a:lumMod val="85000"/>
            </a:schemeClr>
          </a:solidFill>
        </p:spPr>
        <p:txBody>
          <a:bodyPr lIns="0" tIns="0" rIns="0" bIns="0" anchor="ctr" anchorCtr="1"/>
          <a:lstStyle>
            <a:lvl1pPr eaLnBrk="1" fontAlgn="auto" hangingPunct="1">
              <a:spcBef>
                <a:spcPts val="0"/>
              </a:spcBef>
              <a:spcAft>
                <a:spcPts val="0"/>
              </a:spcAft>
              <a:defRPr lang="en-US" sz="750" b="1">
                <a:solidFill>
                  <a:schemeClr val="bg1"/>
                </a:solidFill>
                <a:latin typeface="+mn-lt"/>
              </a:defRPr>
            </a:lvl1pPr>
          </a:lstStyle>
          <a:p>
            <a:pPr>
              <a:defRPr/>
            </a:pPr>
            <a:fld id="{85AF3170-D4E0-4350-9324-17B86D6DD9AC}" type="slidenum">
              <a:rPr lang="en-AU"/>
              <a:pPr>
                <a:defRPr/>
              </a:pPr>
              <a:t>‹#›</a:t>
            </a:fld>
            <a:endParaRPr lang="en-AU"/>
          </a:p>
        </p:txBody>
      </p:sp>
    </p:spTree>
    <p:extLst>
      <p:ext uri="{BB962C8B-B14F-4D97-AF65-F5344CB8AC3E}">
        <p14:creationId xmlns:p14="http://schemas.microsoft.com/office/powerpoint/2010/main" val="264315822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1_IGO Half Text + 2xObjec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468312"/>
          </a:xfrm>
          <a:prstGeom prst="rect">
            <a:avLst/>
          </a:prstGeom>
        </p:spPr>
        <p:txBody>
          <a:bodyPr anchor="ctr"/>
          <a:lstStyle>
            <a:lvl1pPr>
              <a:defRPr sz="2250">
                <a:solidFill>
                  <a:srgbClr val="1E286E"/>
                </a:solidFill>
              </a:defRPr>
            </a:lvl1pPr>
          </a:lstStyle>
          <a:p>
            <a:r>
              <a:rPr lang="en-US"/>
              <a:t>Click to edit Master title style</a:t>
            </a:r>
            <a:endParaRPr lang="en-AU" dirty="0"/>
          </a:p>
        </p:txBody>
      </p:sp>
      <p:sp>
        <p:nvSpPr>
          <p:cNvPr id="6" name="Text Placeholder 5"/>
          <p:cNvSpPr>
            <a:spLocks noGrp="1"/>
          </p:cNvSpPr>
          <p:nvPr>
            <p:ph type="body" sz="quarter" idx="11"/>
          </p:nvPr>
        </p:nvSpPr>
        <p:spPr>
          <a:xfrm>
            <a:off x="609600" y="742950"/>
            <a:ext cx="10972800" cy="419100"/>
          </a:xfrm>
          <a:prstGeom prst="rect">
            <a:avLst/>
          </a:prstGeom>
        </p:spPr>
        <p:txBody>
          <a:bodyPr/>
          <a:lstStyle>
            <a:lvl1pPr marL="0" indent="0">
              <a:buFontTx/>
              <a:buNone/>
              <a:defRPr b="1">
                <a:solidFill>
                  <a:srgbClr val="DC631B"/>
                </a:solidFill>
                <a:latin typeface="Arial" panose="020B0604020202020204" pitchFamily="34" charset="0"/>
                <a:cs typeface="Arial" panose="020B0604020202020204" pitchFamily="34" charset="0"/>
              </a:defRPr>
            </a:lvl1pPr>
          </a:lstStyle>
          <a:p>
            <a:pPr lvl="0"/>
            <a:r>
              <a:rPr lang="en-US"/>
              <a:t>Click to edit Master text styles</a:t>
            </a:r>
          </a:p>
        </p:txBody>
      </p:sp>
      <p:sp>
        <p:nvSpPr>
          <p:cNvPr id="8" name="Text Placeholder 7"/>
          <p:cNvSpPr>
            <a:spLocks noGrp="1"/>
          </p:cNvSpPr>
          <p:nvPr>
            <p:ph type="body" sz="quarter" idx="12"/>
          </p:nvPr>
        </p:nvSpPr>
        <p:spPr>
          <a:xfrm>
            <a:off x="609600" y="1247776"/>
            <a:ext cx="5435600" cy="4933950"/>
          </a:xfrm>
          <a:prstGeom prst="rect">
            <a:avLst/>
          </a:prstGeom>
        </p:spPr>
        <p:txBody>
          <a:bodyPr/>
          <a:lstStyle>
            <a:lvl1pPr marL="0" indent="0">
              <a:spcBef>
                <a:spcPts val="450"/>
              </a:spcBef>
              <a:buNone/>
              <a:defRPr b="1">
                <a:solidFill>
                  <a:schemeClr val="tx1"/>
                </a:solidFill>
                <a:latin typeface="Arial" panose="020B0604020202020204" pitchFamily="34" charset="0"/>
                <a:cs typeface="Arial" panose="020B0604020202020204" pitchFamily="34" charset="0"/>
              </a:defRPr>
            </a:lvl1pPr>
            <a:lvl2pPr marL="271463" indent="-207169">
              <a:spcBef>
                <a:spcPts val="450"/>
              </a:spcBef>
              <a:buClr>
                <a:srgbClr val="DC631B"/>
              </a:buClr>
              <a:buFont typeface="Arial" panose="020B0604020202020204" pitchFamily="34" charset="0"/>
              <a:buChar char="•"/>
              <a:defRPr sz="1050">
                <a:latin typeface="Arial" panose="020B0604020202020204" pitchFamily="34" charset="0"/>
                <a:cs typeface="Arial" panose="020B0604020202020204" pitchFamily="34" charset="0"/>
              </a:defRPr>
            </a:lvl2pPr>
            <a:lvl3pPr marL="535781" indent="-200025">
              <a:spcBef>
                <a:spcPts val="450"/>
              </a:spcBef>
              <a:defRPr sz="1050">
                <a:latin typeface="Arial" panose="020B0604020202020204" pitchFamily="34" charset="0"/>
                <a:cs typeface="Arial" panose="020B0604020202020204" pitchFamily="34" charset="0"/>
              </a:defRPr>
            </a:lvl3pPr>
            <a:lvl4pPr>
              <a:spcBef>
                <a:spcPts val="300"/>
              </a:spcBef>
              <a:defRPr/>
            </a:lvl4pPr>
            <a:lvl5pPr>
              <a:spcBef>
                <a:spcPts val="300"/>
              </a:spcBef>
              <a:defRPr/>
            </a:lvl5pPr>
          </a:lstStyle>
          <a:p>
            <a:pPr lvl="0"/>
            <a:r>
              <a:rPr lang="en-US"/>
              <a:t>Click to edit Master text styles</a:t>
            </a:r>
          </a:p>
          <a:p>
            <a:pPr lvl="1"/>
            <a:r>
              <a:rPr lang="en-US"/>
              <a:t>Second level</a:t>
            </a:r>
          </a:p>
          <a:p>
            <a:pPr lvl="2"/>
            <a:r>
              <a:rPr lang="en-US"/>
              <a:t>Third level</a:t>
            </a:r>
          </a:p>
        </p:txBody>
      </p:sp>
      <p:sp>
        <p:nvSpPr>
          <p:cNvPr id="9" name="Text Placeholder 3"/>
          <p:cNvSpPr>
            <a:spLocks noGrp="1"/>
          </p:cNvSpPr>
          <p:nvPr>
            <p:ph type="body" sz="quarter" idx="14"/>
          </p:nvPr>
        </p:nvSpPr>
        <p:spPr>
          <a:xfrm>
            <a:off x="609601" y="6275363"/>
            <a:ext cx="10186811" cy="395300"/>
          </a:xfrm>
          <a:prstGeom prst="rect">
            <a:avLst/>
          </a:prstGeom>
        </p:spPr>
        <p:txBody>
          <a:bodyPr vert="horz"/>
          <a:lstStyle>
            <a:lvl1pPr marL="171450" indent="-171450">
              <a:spcBef>
                <a:spcPts val="75"/>
              </a:spcBef>
              <a:buClr>
                <a:srgbClr val="181C56"/>
              </a:buClr>
              <a:buFont typeface="+mj-lt"/>
              <a:buAutoNum type="arabicParenR"/>
              <a:defRPr sz="600">
                <a:solidFill>
                  <a:schemeClr val="tx1"/>
                </a:solidFill>
                <a:latin typeface="Arial" panose="020B0604020202020204" pitchFamily="34" charset="0"/>
                <a:cs typeface="Arial" panose="020B0604020202020204" pitchFamily="34" charset="0"/>
              </a:defRPr>
            </a:lvl1pPr>
            <a:lvl2pPr>
              <a:defRPr sz="750"/>
            </a:lvl2pPr>
            <a:lvl3pPr>
              <a:defRPr sz="750"/>
            </a:lvl3pPr>
            <a:lvl4pPr>
              <a:defRPr sz="750"/>
            </a:lvl4pPr>
            <a:lvl5pPr>
              <a:defRPr sz="750"/>
            </a:lvl5pPr>
          </a:lstStyle>
          <a:p>
            <a:pPr lvl="0"/>
            <a:r>
              <a:rPr lang="en-US"/>
              <a:t>Click to edit Master text styles</a:t>
            </a:r>
          </a:p>
          <a:p>
            <a:pPr lvl="1"/>
            <a:r>
              <a:rPr lang="en-US"/>
              <a:t>Second level</a:t>
            </a:r>
          </a:p>
        </p:txBody>
      </p:sp>
      <p:sp>
        <p:nvSpPr>
          <p:cNvPr id="5" name="Content Placeholder 4"/>
          <p:cNvSpPr>
            <a:spLocks noGrp="1"/>
          </p:cNvSpPr>
          <p:nvPr>
            <p:ph sz="quarter" idx="15"/>
          </p:nvPr>
        </p:nvSpPr>
        <p:spPr>
          <a:xfrm>
            <a:off x="6108702" y="1247778"/>
            <a:ext cx="5473700" cy="2433679"/>
          </a:xfrm>
          <a:prstGeom prst="rect">
            <a:avLst/>
          </a:prstGeom>
        </p:spPr>
        <p:txBody>
          <a:bodyPr/>
          <a:lstStyle>
            <a:lvl1pPr marL="0" indent="0">
              <a:buFontTx/>
              <a:buNone/>
              <a:defRPr/>
            </a:lvl1pPr>
          </a:lstStyle>
          <a:p>
            <a:pPr lvl="0"/>
            <a:r>
              <a:rPr lang="en-US"/>
              <a:t>Click to edit Master text styles</a:t>
            </a:r>
          </a:p>
        </p:txBody>
      </p:sp>
      <p:sp>
        <p:nvSpPr>
          <p:cNvPr id="7" name="Content Placeholder 6"/>
          <p:cNvSpPr>
            <a:spLocks noGrp="1"/>
          </p:cNvSpPr>
          <p:nvPr>
            <p:ph sz="quarter" idx="16"/>
          </p:nvPr>
        </p:nvSpPr>
        <p:spPr>
          <a:xfrm>
            <a:off x="6108702" y="3760791"/>
            <a:ext cx="5473700" cy="2420937"/>
          </a:xfrm>
          <a:prstGeom prst="rect">
            <a:avLst/>
          </a:prstGeom>
        </p:spPr>
        <p:txBody>
          <a:bodyPr/>
          <a:lstStyle>
            <a:lvl1pPr marL="0" indent="0">
              <a:buFontTx/>
              <a:buNone/>
              <a:defRPr/>
            </a:lvl1pPr>
          </a:lstStyle>
          <a:p>
            <a:pPr lvl="0"/>
            <a:r>
              <a:rPr lang="en-US"/>
              <a:t>Click to edit Master text styles</a:t>
            </a:r>
          </a:p>
        </p:txBody>
      </p:sp>
      <p:sp>
        <p:nvSpPr>
          <p:cNvPr id="10" name="Slide Number Placeholder 2"/>
          <p:cNvSpPr>
            <a:spLocks noGrp="1"/>
          </p:cNvSpPr>
          <p:nvPr>
            <p:ph type="sldNum" sz="quarter" idx="17"/>
          </p:nvPr>
        </p:nvSpPr>
        <p:spPr>
          <a:xfrm>
            <a:off x="11455400" y="6397626"/>
            <a:ext cx="372533" cy="269875"/>
          </a:xfrm>
          <a:prstGeom prst="ellipse">
            <a:avLst/>
          </a:prstGeom>
          <a:solidFill>
            <a:schemeClr val="bg1">
              <a:lumMod val="85000"/>
            </a:schemeClr>
          </a:solidFill>
        </p:spPr>
        <p:txBody>
          <a:bodyPr lIns="0" tIns="0" rIns="0" bIns="0" anchor="ctr" anchorCtr="1"/>
          <a:lstStyle>
            <a:lvl1pPr eaLnBrk="1" fontAlgn="auto" hangingPunct="1">
              <a:spcBef>
                <a:spcPts val="0"/>
              </a:spcBef>
              <a:spcAft>
                <a:spcPts val="0"/>
              </a:spcAft>
              <a:defRPr lang="en-US" sz="750" b="1">
                <a:solidFill>
                  <a:schemeClr val="bg1"/>
                </a:solidFill>
                <a:latin typeface="+mn-lt"/>
              </a:defRPr>
            </a:lvl1pPr>
          </a:lstStyle>
          <a:p>
            <a:pPr>
              <a:defRPr/>
            </a:pPr>
            <a:fld id="{029C6217-BF8C-4E15-8C76-71BCC3936372}" type="slidenum">
              <a:rPr lang="en-AU"/>
              <a:pPr>
                <a:defRPr/>
              </a:pPr>
              <a:t>‹#›</a:t>
            </a:fld>
            <a:endParaRPr lang="en-AU"/>
          </a:p>
        </p:txBody>
      </p:sp>
    </p:spTree>
    <p:extLst>
      <p:ext uri="{BB962C8B-B14F-4D97-AF65-F5344CB8AC3E}">
        <p14:creationId xmlns:p14="http://schemas.microsoft.com/office/powerpoint/2010/main" val="208824958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1_IGO Object + Half Tex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468312"/>
          </a:xfrm>
          <a:prstGeom prst="rect">
            <a:avLst/>
          </a:prstGeom>
        </p:spPr>
        <p:txBody>
          <a:bodyPr anchor="ctr"/>
          <a:lstStyle>
            <a:lvl1pPr>
              <a:defRPr sz="2250">
                <a:solidFill>
                  <a:srgbClr val="1E286E"/>
                </a:solidFill>
              </a:defRPr>
            </a:lvl1pPr>
          </a:lstStyle>
          <a:p>
            <a:r>
              <a:rPr lang="en-US"/>
              <a:t>Click to edit Master title style</a:t>
            </a:r>
            <a:endParaRPr lang="en-AU" dirty="0"/>
          </a:p>
        </p:txBody>
      </p:sp>
      <p:sp>
        <p:nvSpPr>
          <p:cNvPr id="6" name="Text Placeholder 5"/>
          <p:cNvSpPr>
            <a:spLocks noGrp="1"/>
          </p:cNvSpPr>
          <p:nvPr>
            <p:ph type="body" sz="quarter" idx="11"/>
          </p:nvPr>
        </p:nvSpPr>
        <p:spPr>
          <a:xfrm>
            <a:off x="609600" y="742950"/>
            <a:ext cx="10972800" cy="419100"/>
          </a:xfrm>
          <a:prstGeom prst="rect">
            <a:avLst/>
          </a:prstGeom>
        </p:spPr>
        <p:txBody>
          <a:bodyPr/>
          <a:lstStyle>
            <a:lvl1pPr marL="0" indent="0">
              <a:buFontTx/>
              <a:buNone/>
              <a:defRPr b="1">
                <a:solidFill>
                  <a:srgbClr val="DC631B"/>
                </a:solidFill>
                <a:latin typeface="Arial" panose="020B0604020202020204" pitchFamily="34" charset="0"/>
                <a:cs typeface="Arial" panose="020B0604020202020204" pitchFamily="34" charset="0"/>
              </a:defRPr>
            </a:lvl1pPr>
          </a:lstStyle>
          <a:p>
            <a:pPr lvl="0"/>
            <a:r>
              <a:rPr lang="en-US"/>
              <a:t>Click to edit Master text styles</a:t>
            </a:r>
          </a:p>
        </p:txBody>
      </p:sp>
      <p:sp>
        <p:nvSpPr>
          <p:cNvPr id="8" name="Text Placeholder 7"/>
          <p:cNvSpPr>
            <a:spLocks noGrp="1"/>
          </p:cNvSpPr>
          <p:nvPr>
            <p:ph type="body" sz="quarter" idx="12"/>
          </p:nvPr>
        </p:nvSpPr>
        <p:spPr>
          <a:xfrm>
            <a:off x="6146800" y="1247775"/>
            <a:ext cx="5435600" cy="4933950"/>
          </a:xfrm>
          <a:prstGeom prst="rect">
            <a:avLst/>
          </a:prstGeom>
        </p:spPr>
        <p:txBody>
          <a:bodyPr/>
          <a:lstStyle>
            <a:lvl1pPr marL="0" indent="0">
              <a:spcBef>
                <a:spcPts val="450"/>
              </a:spcBef>
              <a:buNone/>
              <a:defRPr b="1">
                <a:solidFill>
                  <a:schemeClr val="tx1"/>
                </a:solidFill>
                <a:latin typeface="Arial" panose="020B0604020202020204" pitchFamily="34" charset="0"/>
                <a:cs typeface="Arial" panose="020B0604020202020204" pitchFamily="34" charset="0"/>
              </a:defRPr>
            </a:lvl1pPr>
            <a:lvl2pPr marL="271463" indent="-207169">
              <a:spcBef>
                <a:spcPts val="450"/>
              </a:spcBef>
              <a:buClr>
                <a:srgbClr val="DC631B"/>
              </a:buClr>
              <a:buFont typeface="Arial" panose="020B0604020202020204" pitchFamily="34" charset="0"/>
              <a:buChar char="•"/>
              <a:defRPr sz="1050">
                <a:latin typeface="Arial" panose="020B0604020202020204" pitchFamily="34" charset="0"/>
                <a:cs typeface="Arial" panose="020B0604020202020204" pitchFamily="34" charset="0"/>
              </a:defRPr>
            </a:lvl2pPr>
            <a:lvl3pPr marL="535781" indent="-200025">
              <a:spcBef>
                <a:spcPts val="450"/>
              </a:spcBef>
              <a:defRPr sz="1050">
                <a:latin typeface="Arial" panose="020B0604020202020204" pitchFamily="34" charset="0"/>
                <a:cs typeface="Arial" panose="020B0604020202020204" pitchFamily="34" charset="0"/>
              </a:defRPr>
            </a:lvl3pPr>
            <a:lvl4pPr>
              <a:spcBef>
                <a:spcPts val="300"/>
              </a:spcBef>
              <a:defRPr/>
            </a:lvl4pPr>
            <a:lvl5pPr>
              <a:spcBef>
                <a:spcPts val="300"/>
              </a:spcBef>
              <a:defRPr/>
            </a:lvl5pPr>
          </a:lstStyle>
          <a:p>
            <a:pPr lvl="0"/>
            <a:r>
              <a:rPr lang="en-US"/>
              <a:t>Click to edit Master text styles</a:t>
            </a:r>
          </a:p>
          <a:p>
            <a:pPr lvl="1"/>
            <a:r>
              <a:rPr lang="en-US"/>
              <a:t>Second level</a:t>
            </a:r>
          </a:p>
          <a:p>
            <a:pPr lvl="2"/>
            <a:r>
              <a:rPr lang="en-US"/>
              <a:t>Third level</a:t>
            </a:r>
          </a:p>
        </p:txBody>
      </p:sp>
      <p:sp>
        <p:nvSpPr>
          <p:cNvPr id="9" name="Text Placeholder 3"/>
          <p:cNvSpPr>
            <a:spLocks noGrp="1"/>
          </p:cNvSpPr>
          <p:nvPr>
            <p:ph type="body" sz="quarter" idx="14"/>
          </p:nvPr>
        </p:nvSpPr>
        <p:spPr>
          <a:xfrm>
            <a:off x="609601" y="6275363"/>
            <a:ext cx="10186811" cy="395300"/>
          </a:xfrm>
          <a:prstGeom prst="rect">
            <a:avLst/>
          </a:prstGeom>
        </p:spPr>
        <p:txBody>
          <a:bodyPr vert="horz"/>
          <a:lstStyle>
            <a:lvl1pPr marL="171450" indent="-171450">
              <a:spcBef>
                <a:spcPts val="75"/>
              </a:spcBef>
              <a:buClr>
                <a:srgbClr val="181C56"/>
              </a:buClr>
              <a:buFont typeface="+mj-lt"/>
              <a:buAutoNum type="arabicParenR"/>
              <a:defRPr sz="600">
                <a:solidFill>
                  <a:schemeClr val="tx1"/>
                </a:solidFill>
                <a:latin typeface="Arial" panose="020B0604020202020204" pitchFamily="34" charset="0"/>
                <a:cs typeface="Arial" panose="020B0604020202020204" pitchFamily="34" charset="0"/>
              </a:defRPr>
            </a:lvl1pPr>
            <a:lvl2pPr>
              <a:defRPr sz="750"/>
            </a:lvl2pPr>
            <a:lvl3pPr>
              <a:defRPr sz="750"/>
            </a:lvl3pPr>
            <a:lvl4pPr>
              <a:defRPr sz="750"/>
            </a:lvl4pPr>
            <a:lvl5pPr>
              <a:defRPr sz="750"/>
            </a:lvl5pPr>
          </a:lstStyle>
          <a:p>
            <a:pPr lvl="0"/>
            <a:r>
              <a:rPr lang="en-US"/>
              <a:t>Click to edit Master text styles</a:t>
            </a:r>
          </a:p>
          <a:p>
            <a:pPr lvl="1"/>
            <a:r>
              <a:rPr lang="en-US"/>
              <a:t>Second level</a:t>
            </a:r>
          </a:p>
        </p:txBody>
      </p:sp>
      <p:sp>
        <p:nvSpPr>
          <p:cNvPr id="5" name="Content Placeholder 4"/>
          <p:cNvSpPr>
            <a:spLocks noGrp="1"/>
          </p:cNvSpPr>
          <p:nvPr>
            <p:ph sz="quarter" idx="15"/>
          </p:nvPr>
        </p:nvSpPr>
        <p:spPr>
          <a:xfrm>
            <a:off x="609602" y="1247775"/>
            <a:ext cx="5473700" cy="4933950"/>
          </a:xfrm>
          <a:prstGeom prst="rect">
            <a:avLst/>
          </a:prstGeom>
        </p:spPr>
        <p:txBody>
          <a:bodyPr/>
          <a:lstStyle>
            <a:lvl1pPr marL="0" indent="0">
              <a:buFontTx/>
              <a:buNone/>
              <a:defRPr/>
            </a:lvl1pPr>
          </a:lstStyle>
          <a:p>
            <a:pPr lvl="0"/>
            <a:r>
              <a:rPr lang="en-US"/>
              <a:t>Click to edit Master text styles</a:t>
            </a:r>
          </a:p>
        </p:txBody>
      </p:sp>
      <p:sp>
        <p:nvSpPr>
          <p:cNvPr id="7" name="Slide Number Placeholder 2"/>
          <p:cNvSpPr>
            <a:spLocks noGrp="1"/>
          </p:cNvSpPr>
          <p:nvPr>
            <p:ph type="sldNum" sz="quarter" idx="16"/>
          </p:nvPr>
        </p:nvSpPr>
        <p:spPr>
          <a:xfrm>
            <a:off x="11455400" y="6397626"/>
            <a:ext cx="372533" cy="269875"/>
          </a:xfrm>
          <a:prstGeom prst="ellipse">
            <a:avLst/>
          </a:prstGeom>
          <a:solidFill>
            <a:schemeClr val="bg1">
              <a:lumMod val="85000"/>
            </a:schemeClr>
          </a:solidFill>
        </p:spPr>
        <p:txBody>
          <a:bodyPr lIns="0" tIns="0" rIns="0" bIns="0" anchor="ctr" anchorCtr="1"/>
          <a:lstStyle>
            <a:lvl1pPr eaLnBrk="1" fontAlgn="auto" hangingPunct="1">
              <a:spcBef>
                <a:spcPts val="0"/>
              </a:spcBef>
              <a:spcAft>
                <a:spcPts val="0"/>
              </a:spcAft>
              <a:defRPr lang="en-US" sz="750" b="1">
                <a:solidFill>
                  <a:schemeClr val="bg1"/>
                </a:solidFill>
                <a:latin typeface="+mn-lt"/>
              </a:defRPr>
            </a:lvl1pPr>
          </a:lstStyle>
          <a:p>
            <a:pPr>
              <a:defRPr/>
            </a:pPr>
            <a:fld id="{94CE67FF-D59E-4238-8E9C-8A46BD88E245}" type="slidenum">
              <a:rPr lang="en-AU"/>
              <a:pPr>
                <a:defRPr/>
              </a:pPr>
              <a:t>‹#›</a:t>
            </a:fld>
            <a:endParaRPr lang="en-AU"/>
          </a:p>
        </p:txBody>
      </p:sp>
    </p:spTree>
    <p:extLst>
      <p:ext uri="{BB962C8B-B14F-4D97-AF65-F5344CB8AC3E}">
        <p14:creationId xmlns:p14="http://schemas.microsoft.com/office/powerpoint/2010/main" val="8975417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IGO Title and Strapline">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468312"/>
          </a:xfrm>
          <a:prstGeom prst="rect">
            <a:avLst/>
          </a:prstGeom>
        </p:spPr>
        <p:txBody>
          <a:bodyPr anchor="ctr"/>
          <a:lstStyle>
            <a:lvl1pPr>
              <a:defRPr sz="2250">
                <a:solidFill>
                  <a:srgbClr val="1E286E"/>
                </a:solidFill>
              </a:defRPr>
            </a:lvl1pPr>
          </a:lstStyle>
          <a:p>
            <a:r>
              <a:rPr lang="en-US"/>
              <a:t>Click to edit Master title style</a:t>
            </a:r>
            <a:endParaRPr lang="en-AU" dirty="0"/>
          </a:p>
        </p:txBody>
      </p:sp>
      <p:sp>
        <p:nvSpPr>
          <p:cNvPr id="6" name="Text Placeholder 5"/>
          <p:cNvSpPr>
            <a:spLocks noGrp="1"/>
          </p:cNvSpPr>
          <p:nvPr>
            <p:ph type="body" sz="quarter" idx="11"/>
          </p:nvPr>
        </p:nvSpPr>
        <p:spPr>
          <a:xfrm>
            <a:off x="609600" y="742950"/>
            <a:ext cx="10972800" cy="419100"/>
          </a:xfrm>
          <a:prstGeom prst="rect">
            <a:avLst/>
          </a:prstGeom>
        </p:spPr>
        <p:txBody>
          <a:bodyPr/>
          <a:lstStyle>
            <a:lvl1pPr marL="0" indent="0">
              <a:buFontTx/>
              <a:buNone/>
              <a:defRPr b="1">
                <a:solidFill>
                  <a:srgbClr val="DC631B"/>
                </a:solidFill>
                <a:latin typeface="Arial" panose="020B0604020202020204" pitchFamily="34" charset="0"/>
                <a:cs typeface="Arial" panose="020B0604020202020204" pitchFamily="34" charset="0"/>
              </a:defRPr>
            </a:lvl1pPr>
          </a:lstStyle>
          <a:p>
            <a:pPr lvl="0"/>
            <a:r>
              <a:rPr lang="en-US"/>
              <a:t>Click to edit Master text styles</a:t>
            </a:r>
          </a:p>
        </p:txBody>
      </p:sp>
      <p:sp>
        <p:nvSpPr>
          <p:cNvPr id="9" name="Text Placeholder 3"/>
          <p:cNvSpPr>
            <a:spLocks noGrp="1"/>
          </p:cNvSpPr>
          <p:nvPr>
            <p:ph type="body" sz="quarter" idx="14"/>
          </p:nvPr>
        </p:nvSpPr>
        <p:spPr>
          <a:xfrm>
            <a:off x="609601" y="6275363"/>
            <a:ext cx="10186811" cy="395300"/>
          </a:xfrm>
          <a:prstGeom prst="rect">
            <a:avLst/>
          </a:prstGeom>
        </p:spPr>
        <p:txBody>
          <a:bodyPr vert="horz"/>
          <a:lstStyle>
            <a:lvl1pPr marL="171450" indent="-171450">
              <a:spcBef>
                <a:spcPts val="75"/>
              </a:spcBef>
              <a:buClr>
                <a:srgbClr val="181C56"/>
              </a:buClr>
              <a:buFont typeface="+mj-lt"/>
              <a:buAutoNum type="arabicParenR"/>
              <a:defRPr sz="600">
                <a:solidFill>
                  <a:schemeClr val="tx1"/>
                </a:solidFill>
                <a:latin typeface="Arial" panose="020B0604020202020204" pitchFamily="34" charset="0"/>
                <a:cs typeface="Arial" panose="020B0604020202020204" pitchFamily="34" charset="0"/>
              </a:defRPr>
            </a:lvl1pPr>
            <a:lvl2pPr>
              <a:defRPr sz="750"/>
            </a:lvl2pPr>
            <a:lvl3pPr>
              <a:defRPr sz="750"/>
            </a:lvl3pPr>
            <a:lvl4pPr>
              <a:defRPr sz="750"/>
            </a:lvl4pPr>
            <a:lvl5pPr>
              <a:defRPr sz="750"/>
            </a:lvl5pPr>
          </a:lstStyle>
          <a:p>
            <a:pPr lvl="0"/>
            <a:r>
              <a:rPr lang="en-US"/>
              <a:t>Click to edit Master text styles</a:t>
            </a:r>
          </a:p>
          <a:p>
            <a:pPr lvl="1"/>
            <a:r>
              <a:rPr lang="en-US"/>
              <a:t>Second level</a:t>
            </a:r>
          </a:p>
        </p:txBody>
      </p:sp>
      <p:sp>
        <p:nvSpPr>
          <p:cNvPr id="5" name="Slide Number Placeholder 2"/>
          <p:cNvSpPr>
            <a:spLocks noGrp="1"/>
          </p:cNvSpPr>
          <p:nvPr>
            <p:ph type="sldNum" sz="quarter" idx="15"/>
          </p:nvPr>
        </p:nvSpPr>
        <p:spPr>
          <a:xfrm>
            <a:off x="11455400" y="6397626"/>
            <a:ext cx="372533" cy="269875"/>
          </a:xfrm>
          <a:prstGeom prst="ellipse">
            <a:avLst/>
          </a:prstGeom>
          <a:solidFill>
            <a:schemeClr val="bg1">
              <a:lumMod val="85000"/>
            </a:schemeClr>
          </a:solidFill>
        </p:spPr>
        <p:txBody>
          <a:bodyPr lIns="0" tIns="0" rIns="0" bIns="0" anchor="ctr" anchorCtr="1"/>
          <a:lstStyle>
            <a:lvl1pPr eaLnBrk="1" fontAlgn="auto" hangingPunct="1">
              <a:spcBef>
                <a:spcPts val="0"/>
              </a:spcBef>
              <a:spcAft>
                <a:spcPts val="0"/>
              </a:spcAft>
              <a:defRPr lang="en-US" sz="750" b="1">
                <a:solidFill>
                  <a:schemeClr val="bg1"/>
                </a:solidFill>
                <a:latin typeface="+mn-lt"/>
              </a:defRPr>
            </a:lvl1pPr>
          </a:lstStyle>
          <a:p>
            <a:pPr>
              <a:defRPr/>
            </a:pPr>
            <a:fld id="{16C38AD9-80D5-4E90-B726-6FBFCF177ED8}" type="slidenum">
              <a:rPr lang="en-AU"/>
              <a:pPr>
                <a:defRPr/>
              </a:pPr>
              <a:t>‹#›</a:t>
            </a:fld>
            <a:endParaRPr lang="en-AU"/>
          </a:p>
        </p:txBody>
      </p:sp>
    </p:spTree>
    <p:extLst>
      <p:ext uri="{BB962C8B-B14F-4D97-AF65-F5344CB8AC3E}">
        <p14:creationId xmlns:p14="http://schemas.microsoft.com/office/powerpoint/2010/main" val="337965937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1_IGO 2xObjec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468312"/>
          </a:xfrm>
          <a:prstGeom prst="rect">
            <a:avLst/>
          </a:prstGeom>
        </p:spPr>
        <p:txBody>
          <a:bodyPr anchor="ctr"/>
          <a:lstStyle>
            <a:lvl1pPr>
              <a:defRPr sz="2250">
                <a:solidFill>
                  <a:srgbClr val="1E286E"/>
                </a:solidFill>
              </a:defRPr>
            </a:lvl1pPr>
          </a:lstStyle>
          <a:p>
            <a:r>
              <a:rPr lang="en-US"/>
              <a:t>Click to edit Master title style</a:t>
            </a:r>
            <a:endParaRPr lang="en-AU" dirty="0"/>
          </a:p>
        </p:txBody>
      </p:sp>
      <p:sp>
        <p:nvSpPr>
          <p:cNvPr id="6" name="Text Placeholder 5"/>
          <p:cNvSpPr>
            <a:spLocks noGrp="1"/>
          </p:cNvSpPr>
          <p:nvPr>
            <p:ph type="body" sz="quarter" idx="11"/>
          </p:nvPr>
        </p:nvSpPr>
        <p:spPr>
          <a:xfrm>
            <a:off x="609600" y="742950"/>
            <a:ext cx="10972800" cy="419100"/>
          </a:xfrm>
          <a:prstGeom prst="rect">
            <a:avLst/>
          </a:prstGeom>
        </p:spPr>
        <p:txBody>
          <a:bodyPr/>
          <a:lstStyle>
            <a:lvl1pPr marL="0" indent="0">
              <a:buFontTx/>
              <a:buNone/>
              <a:defRPr b="1">
                <a:solidFill>
                  <a:srgbClr val="DC631B"/>
                </a:solidFill>
                <a:latin typeface="Arial" panose="020B0604020202020204" pitchFamily="34" charset="0"/>
                <a:cs typeface="Arial" panose="020B0604020202020204" pitchFamily="34" charset="0"/>
              </a:defRPr>
            </a:lvl1pPr>
          </a:lstStyle>
          <a:p>
            <a:pPr lvl="0"/>
            <a:r>
              <a:rPr lang="en-US"/>
              <a:t>Click to edit Master text styles</a:t>
            </a:r>
          </a:p>
        </p:txBody>
      </p:sp>
      <p:sp>
        <p:nvSpPr>
          <p:cNvPr id="9" name="Text Placeholder 3"/>
          <p:cNvSpPr>
            <a:spLocks noGrp="1"/>
          </p:cNvSpPr>
          <p:nvPr>
            <p:ph type="body" sz="quarter" idx="14"/>
          </p:nvPr>
        </p:nvSpPr>
        <p:spPr>
          <a:xfrm>
            <a:off x="609601" y="6275363"/>
            <a:ext cx="10186811" cy="395300"/>
          </a:xfrm>
          <a:prstGeom prst="rect">
            <a:avLst/>
          </a:prstGeom>
        </p:spPr>
        <p:txBody>
          <a:bodyPr vert="horz"/>
          <a:lstStyle>
            <a:lvl1pPr marL="171450" indent="-171450">
              <a:spcBef>
                <a:spcPts val="75"/>
              </a:spcBef>
              <a:buClr>
                <a:srgbClr val="181C56"/>
              </a:buClr>
              <a:buFont typeface="+mj-lt"/>
              <a:buAutoNum type="arabicParenR"/>
              <a:defRPr sz="600">
                <a:solidFill>
                  <a:schemeClr val="tx1"/>
                </a:solidFill>
                <a:latin typeface="Arial" panose="020B0604020202020204" pitchFamily="34" charset="0"/>
                <a:cs typeface="Arial" panose="020B0604020202020204" pitchFamily="34" charset="0"/>
              </a:defRPr>
            </a:lvl1pPr>
            <a:lvl2pPr>
              <a:defRPr sz="750"/>
            </a:lvl2pPr>
            <a:lvl3pPr>
              <a:defRPr sz="750"/>
            </a:lvl3pPr>
            <a:lvl4pPr>
              <a:defRPr sz="750"/>
            </a:lvl4pPr>
            <a:lvl5pPr>
              <a:defRPr sz="750"/>
            </a:lvl5pPr>
          </a:lstStyle>
          <a:p>
            <a:pPr lvl="0"/>
            <a:r>
              <a:rPr lang="en-US"/>
              <a:t>Click to edit Master text styles</a:t>
            </a:r>
          </a:p>
          <a:p>
            <a:pPr lvl="1"/>
            <a:r>
              <a:rPr lang="en-US"/>
              <a:t>Second level</a:t>
            </a:r>
          </a:p>
        </p:txBody>
      </p:sp>
      <p:sp>
        <p:nvSpPr>
          <p:cNvPr id="5" name="Content Placeholder 4"/>
          <p:cNvSpPr>
            <a:spLocks noGrp="1"/>
          </p:cNvSpPr>
          <p:nvPr>
            <p:ph sz="quarter" idx="15"/>
          </p:nvPr>
        </p:nvSpPr>
        <p:spPr>
          <a:xfrm>
            <a:off x="609601" y="1247775"/>
            <a:ext cx="5424000" cy="4933950"/>
          </a:xfrm>
          <a:prstGeom prst="rect">
            <a:avLst/>
          </a:prstGeom>
        </p:spPr>
        <p:txBody>
          <a:bodyPr/>
          <a:lstStyle>
            <a:lvl1pPr marL="0" indent="0">
              <a:buFontTx/>
              <a:buNone/>
              <a:defRPr/>
            </a:lvl1pPr>
          </a:lstStyle>
          <a:p>
            <a:pPr lvl="0"/>
            <a:r>
              <a:rPr lang="en-US"/>
              <a:t>Click to edit Master text styles</a:t>
            </a:r>
          </a:p>
        </p:txBody>
      </p:sp>
      <p:sp>
        <p:nvSpPr>
          <p:cNvPr id="7" name="Content Placeholder 6"/>
          <p:cNvSpPr>
            <a:spLocks noGrp="1"/>
          </p:cNvSpPr>
          <p:nvPr>
            <p:ph sz="quarter" idx="16"/>
          </p:nvPr>
        </p:nvSpPr>
        <p:spPr>
          <a:xfrm>
            <a:off x="6110400" y="1247775"/>
            <a:ext cx="5472000" cy="4933950"/>
          </a:xfrm>
          <a:prstGeom prst="rect">
            <a:avLst/>
          </a:prstGeom>
        </p:spPr>
        <p:txBody>
          <a:bodyPr/>
          <a:lstStyle>
            <a:lvl1pPr marL="0" indent="0">
              <a:buFontTx/>
              <a:buNone/>
              <a:defRPr/>
            </a:lvl1pPr>
          </a:lstStyle>
          <a:p>
            <a:pPr lvl="0"/>
            <a:r>
              <a:rPr lang="en-US"/>
              <a:t>Click to edit Master text styles</a:t>
            </a:r>
          </a:p>
        </p:txBody>
      </p:sp>
      <p:sp>
        <p:nvSpPr>
          <p:cNvPr id="8" name="Slide Number Placeholder 2"/>
          <p:cNvSpPr>
            <a:spLocks noGrp="1"/>
          </p:cNvSpPr>
          <p:nvPr>
            <p:ph type="sldNum" sz="quarter" idx="17"/>
          </p:nvPr>
        </p:nvSpPr>
        <p:spPr>
          <a:xfrm>
            <a:off x="11455400" y="6397626"/>
            <a:ext cx="372533" cy="269875"/>
          </a:xfrm>
          <a:prstGeom prst="ellipse">
            <a:avLst/>
          </a:prstGeom>
          <a:solidFill>
            <a:schemeClr val="bg1">
              <a:lumMod val="85000"/>
            </a:schemeClr>
          </a:solidFill>
        </p:spPr>
        <p:txBody>
          <a:bodyPr lIns="0" tIns="0" rIns="0" bIns="0" anchor="ctr" anchorCtr="1"/>
          <a:lstStyle>
            <a:lvl1pPr eaLnBrk="1" fontAlgn="auto" hangingPunct="1">
              <a:spcBef>
                <a:spcPts val="0"/>
              </a:spcBef>
              <a:spcAft>
                <a:spcPts val="0"/>
              </a:spcAft>
              <a:defRPr lang="en-US" sz="750" b="1">
                <a:solidFill>
                  <a:schemeClr val="bg1"/>
                </a:solidFill>
                <a:latin typeface="+mn-lt"/>
              </a:defRPr>
            </a:lvl1pPr>
          </a:lstStyle>
          <a:p>
            <a:pPr>
              <a:defRPr/>
            </a:pPr>
            <a:fld id="{B2F5F0FE-EBD3-43EC-96B1-93ED5F5C6C50}" type="slidenum">
              <a:rPr lang="en-AU"/>
              <a:pPr>
                <a:defRPr/>
              </a:pPr>
              <a:t>‹#›</a:t>
            </a:fld>
            <a:endParaRPr lang="en-AU"/>
          </a:p>
        </p:txBody>
      </p:sp>
    </p:spTree>
    <p:extLst>
      <p:ext uri="{BB962C8B-B14F-4D97-AF65-F5344CB8AC3E}">
        <p14:creationId xmlns:p14="http://schemas.microsoft.com/office/powerpoint/2010/main" val="281180332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1_IGO Edge Object + 3/4 Tex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468312"/>
          </a:xfrm>
          <a:prstGeom prst="rect">
            <a:avLst/>
          </a:prstGeom>
        </p:spPr>
        <p:txBody>
          <a:bodyPr anchor="ctr"/>
          <a:lstStyle>
            <a:lvl1pPr>
              <a:defRPr sz="2250">
                <a:solidFill>
                  <a:srgbClr val="1E286E"/>
                </a:solidFill>
              </a:defRPr>
            </a:lvl1pPr>
          </a:lstStyle>
          <a:p>
            <a:r>
              <a:rPr lang="en-US"/>
              <a:t>Click to edit Master title style</a:t>
            </a:r>
            <a:endParaRPr lang="en-AU" dirty="0"/>
          </a:p>
        </p:txBody>
      </p:sp>
      <p:sp>
        <p:nvSpPr>
          <p:cNvPr id="6" name="Text Placeholder 5"/>
          <p:cNvSpPr>
            <a:spLocks noGrp="1"/>
          </p:cNvSpPr>
          <p:nvPr>
            <p:ph type="body" sz="quarter" idx="11"/>
          </p:nvPr>
        </p:nvSpPr>
        <p:spPr>
          <a:xfrm>
            <a:off x="609600" y="742950"/>
            <a:ext cx="10972800" cy="419100"/>
          </a:xfrm>
          <a:prstGeom prst="rect">
            <a:avLst/>
          </a:prstGeom>
        </p:spPr>
        <p:txBody>
          <a:bodyPr/>
          <a:lstStyle>
            <a:lvl1pPr marL="0" indent="0">
              <a:buFontTx/>
              <a:buNone/>
              <a:defRPr b="1">
                <a:solidFill>
                  <a:srgbClr val="DC631B"/>
                </a:solidFill>
                <a:latin typeface="Arial" panose="020B0604020202020204" pitchFamily="34" charset="0"/>
                <a:cs typeface="Arial" panose="020B0604020202020204" pitchFamily="34" charset="0"/>
              </a:defRPr>
            </a:lvl1pPr>
          </a:lstStyle>
          <a:p>
            <a:pPr lvl="0"/>
            <a:r>
              <a:rPr lang="en-US"/>
              <a:t>Click to edit Master text styles</a:t>
            </a:r>
          </a:p>
        </p:txBody>
      </p:sp>
      <p:sp>
        <p:nvSpPr>
          <p:cNvPr id="8" name="Text Placeholder 7"/>
          <p:cNvSpPr>
            <a:spLocks noGrp="1"/>
          </p:cNvSpPr>
          <p:nvPr>
            <p:ph type="body" sz="quarter" idx="12"/>
          </p:nvPr>
        </p:nvSpPr>
        <p:spPr>
          <a:xfrm>
            <a:off x="2926080" y="1247775"/>
            <a:ext cx="8656320" cy="4933950"/>
          </a:xfrm>
          <a:prstGeom prst="rect">
            <a:avLst/>
          </a:prstGeom>
        </p:spPr>
        <p:txBody>
          <a:bodyPr/>
          <a:lstStyle>
            <a:lvl1pPr marL="0" indent="0">
              <a:spcBef>
                <a:spcPts val="450"/>
              </a:spcBef>
              <a:buNone/>
              <a:defRPr b="1">
                <a:solidFill>
                  <a:schemeClr val="tx1"/>
                </a:solidFill>
                <a:latin typeface="Arial" panose="020B0604020202020204" pitchFamily="34" charset="0"/>
                <a:cs typeface="Arial" panose="020B0604020202020204" pitchFamily="34" charset="0"/>
              </a:defRPr>
            </a:lvl1pPr>
            <a:lvl2pPr marL="271463" indent="-207169">
              <a:spcBef>
                <a:spcPts val="450"/>
              </a:spcBef>
              <a:buClr>
                <a:srgbClr val="DC631B"/>
              </a:buClr>
              <a:buFont typeface="Arial" panose="020B0604020202020204" pitchFamily="34" charset="0"/>
              <a:buChar char="•"/>
              <a:defRPr sz="1050">
                <a:latin typeface="Arial" panose="020B0604020202020204" pitchFamily="34" charset="0"/>
                <a:cs typeface="Arial" panose="020B0604020202020204" pitchFamily="34" charset="0"/>
              </a:defRPr>
            </a:lvl2pPr>
            <a:lvl3pPr marL="535781" indent="-200025">
              <a:spcBef>
                <a:spcPts val="450"/>
              </a:spcBef>
              <a:defRPr sz="1050">
                <a:latin typeface="Arial" panose="020B0604020202020204" pitchFamily="34" charset="0"/>
                <a:cs typeface="Arial" panose="020B0604020202020204" pitchFamily="34" charset="0"/>
              </a:defRPr>
            </a:lvl3pPr>
            <a:lvl4pPr>
              <a:spcBef>
                <a:spcPts val="300"/>
              </a:spcBef>
              <a:defRPr/>
            </a:lvl4pPr>
            <a:lvl5pPr>
              <a:spcBef>
                <a:spcPts val="300"/>
              </a:spcBef>
              <a:defRPr/>
            </a:lvl5pPr>
          </a:lstStyle>
          <a:p>
            <a:pPr lvl="0"/>
            <a:r>
              <a:rPr lang="en-US"/>
              <a:t>Click to edit Master text styles</a:t>
            </a:r>
          </a:p>
          <a:p>
            <a:pPr lvl="1"/>
            <a:r>
              <a:rPr lang="en-US"/>
              <a:t>Second level</a:t>
            </a:r>
          </a:p>
          <a:p>
            <a:pPr lvl="2"/>
            <a:r>
              <a:rPr lang="en-US"/>
              <a:t>Third level</a:t>
            </a:r>
          </a:p>
        </p:txBody>
      </p:sp>
      <p:sp>
        <p:nvSpPr>
          <p:cNvPr id="9" name="Text Placeholder 3"/>
          <p:cNvSpPr>
            <a:spLocks noGrp="1"/>
          </p:cNvSpPr>
          <p:nvPr>
            <p:ph type="body" sz="quarter" idx="14"/>
          </p:nvPr>
        </p:nvSpPr>
        <p:spPr>
          <a:xfrm>
            <a:off x="2926081" y="6275363"/>
            <a:ext cx="7870331" cy="395300"/>
          </a:xfrm>
          <a:prstGeom prst="rect">
            <a:avLst/>
          </a:prstGeom>
        </p:spPr>
        <p:txBody>
          <a:bodyPr vert="horz"/>
          <a:lstStyle>
            <a:lvl1pPr marL="171450" indent="-171450">
              <a:spcBef>
                <a:spcPts val="75"/>
              </a:spcBef>
              <a:buClr>
                <a:srgbClr val="181C56"/>
              </a:buClr>
              <a:buFont typeface="+mj-lt"/>
              <a:buAutoNum type="arabicParenR"/>
              <a:defRPr sz="600">
                <a:solidFill>
                  <a:schemeClr val="tx1"/>
                </a:solidFill>
                <a:latin typeface="Arial" panose="020B0604020202020204" pitchFamily="34" charset="0"/>
                <a:cs typeface="Arial" panose="020B0604020202020204" pitchFamily="34" charset="0"/>
              </a:defRPr>
            </a:lvl1pPr>
            <a:lvl2pPr>
              <a:defRPr sz="750"/>
            </a:lvl2pPr>
            <a:lvl3pPr>
              <a:defRPr sz="750"/>
            </a:lvl3pPr>
            <a:lvl4pPr>
              <a:defRPr sz="750"/>
            </a:lvl4pPr>
            <a:lvl5pPr>
              <a:defRPr sz="750"/>
            </a:lvl5pPr>
          </a:lstStyle>
          <a:p>
            <a:pPr lvl="0"/>
            <a:r>
              <a:rPr lang="en-US"/>
              <a:t>Click to edit Master text styles</a:t>
            </a:r>
          </a:p>
          <a:p>
            <a:pPr lvl="1"/>
            <a:r>
              <a:rPr lang="en-US"/>
              <a:t>Second level</a:t>
            </a:r>
          </a:p>
        </p:txBody>
      </p:sp>
      <p:sp>
        <p:nvSpPr>
          <p:cNvPr id="5" name="Content Placeholder 4"/>
          <p:cNvSpPr>
            <a:spLocks noGrp="1"/>
          </p:cNvSpPr>
          <p:nvPr>
            <p:ph sz="quarter" idx="15"/>
          </p:nvPr>
        </p:nvSpPr>
        <p:spPr>
          <a:xfrm>
            <a:off x="1" y="1247778"/>
            <a:ext cx="2745851" cy="5617597"/>
          </a:xfrm>
          <a:prstGeom prst="rect">
            <a:avLst/>
          </a:prstGeom>
        </p:spPr>
        <p:txBody>
          <a:bodyPr/>
          <a:lstStyle>
            <a:lvl1pPr marL="0" indent="0">
              <a:buFontTx/>
              <a:buNone/>
              <a:defRPr/>
            </a:lvl1pPr>
          </a:lstStyle>
          <a:p>
            <a:pPr lvl="0"/>
            <a:r>
              <a:rPr lang="en-US"/>
              <a:t>Click to edit Master text styles</a:t>
            </a:r>
          </a:p>
        </p:txBody>
      </p:sp>
      <p:sp>
        <p:nvSpPr>
          <p:cNvPr id="7" name="Slide Number Placeholder 2"/>
          <p:cNvSpPr>
            <a:spLocks noGrp="1"/>
          </p:cNvSpPr>
          <p:nvPr>
            <p:ph type="sldNum" sz="quarter" idx="16"/>
          </p:nvPr>
        </p:nvSpPr>
        <p:spPr>
          <a:xfrm>
            <a:off x="11455400" y="6397626"/>
            <a:ext cx="372533" cy="269875"/>
          </a:xfrm>
          <a:prstGeom prst="ellipse">
            <a:avLst/>
          </a:prstGeom>
          <a:solidFill>
            <a:schemeClr val="bg1">
              <a:lumMod val="85000"/>
            </a:schemeClr>
          </a:solidFill>
        </p:spPr>
        <p:txBody>
          <a:bodyPr lIns="0" tIns="0" rIns="0" bIns="0" anchor="ctr" anchorCtr="1"/>
          <a:lstStyle>
            <a:lvl1pPr eaLnBrk="1" fontAlgn="auto" hangingPunct="1">
              <a:spcBef>
                <a:spcPts val="0"/>
              </a:spcBef>
              <a:spcAft>
                <a:spcPts val="0"/>
              </a:spcAft>
              <a:defRPr lang="en-US" sz="750" b="1">
                <a:solidFill>
                  <a:schemeClr val="bg1"/>
                </a:solidFill>
                <a:latin typeface="+mn-lt"/>
              </a:defRPr>
            </a:lvl1pPr>
          </a:lstStyle>
          <a:p>
            <a:pPr>
              <a:defRPr/>
            </a:pPr>
            <a:fld id="{6A208990-109F-4B4F-BE13-C7F53F026733}" type="slidenum">
              <a:rPr lang="en-AU"/>
              <a:pPr>
                <a:defRPr/>
              </a:pPr>
              <a:t>‹#›</a:t>
            </a:fld>
            <a:endParaRPr lang="en-AU"/>
          </a:p>
        </p:txBody>
      </p:sp>
    </p:spTree>
    <p:extLst>
      <p:ext uri="{BB962C8B-B14F-4D97-AF65-F5344CB8AC3E}">
        <p14:creationId xmlns:p14="http://schemas.microsoft.com/office/powerpoint/2010/main" val="16118256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1_IGO 3/4 Text + Edge Object">
    <p:spTree>
      <p:nvGrpSpPr>
        <p:cNvPr id="1" name=""/>
        <p:cNvGrpSpPr/>
        <p:nvPr/>
      </p:nvGrpSpPr>
      <p:grpSpPr>
        <a:xfrm>
          <a:off x="0" y="0"/>
          <a:ext cx="0" cy="0"/>
          <a:chOff x="0" y="0"/>
          <a:chExt cx="0" cy="0"/>
        </a:xfrm>
      </p:grpSpPr>
      <p:sp>
        <p:nvSpPr>
          <p:cNvPr id="5" name="Content Placeholder 4"/>
          <p:cNvSpPr>
            <a:spLocks noGrp="1"/>
          </p:cNvSpPr>
          <p:nvPr>
            <p:ph sz="quarter" idx="15"/>
          </p:nvPr>
        </p:nvSpPr>
        <p:spPr>
          <a:xfrm>
            <a:off x="9467356" y="1247778"/>
            <a:ext cx="2745851" cy="5617597"/>
          </a:xfrm>
          <a:prstGeom prst="rect">
            <a:avLst/>
          </a:prstGeom>
        </p:spPr>
        <p:txBody>
          <a:bodyPr/>
          <a:lstStyle>
            <a:lvl1pPr marL="0" indent="0">
              <a:buFontTx/>
              <a:buNone/>
              <a:defRPr/>
            </a:lvl1pPr>
          </a:lstStyle>
          <a:p>
            <a:pPr lvl="0"/>
            <a:r>
              <a:rPr lang="en-US"/>
              <a:t>Click to edit Master text styles</a:t>
            </a:r>
          </a:p>
        </p:txBody>
      </p:sp>
      <p:sp>
        <p:nvSpPr>
          <p:cNvPr id="2" name="Title 1"/>
          <p:cNvSpPr>
            <a:spLocks noGrp="1"/>
          </p:cNvSpPr>
          <p:nvPr>
            <p:ph type="title"/>
          </p:nvPr>
        </p:nvSpPr>
        <p:spPr>
          <a:xfrm>
            <a:off x="609600" y="274638"/>
            <a:ext cx="10972800" cy="468312"/>
          </a:xfrm>
          <a:prstGeom prst="rect">
            <a:avLst/>
          </a:prstGeom>
        </p:spPr>
        <p:txBody>
          <a:bodyPr anchor="ctr"/>
          <a:lstStyle>
            <a:lvl1pPr>
              <a:defRPr sz="2250">
                <a:solidFill>
                  <a:srgbClr val="1E286E"/>
                </a:solidFill>
              </a:defRPr>
            </a:lvl1pPr>
          </a:lstStyle>
          <a:p>
            <a:r>
              <a:rPr lang="en-US"/>
              <a:t>Click to edit Master title style</a:t>
            </a:r>
            <a:endParaRPr lang="en-AU" dirty="0"/>
          </a:p>
        </p:txBody>
      </p:sp>
      <p:sp>
        <p:nvSpPr>
          <p:cNvPr id="6" name="Text Placeholder 5"/>
          <p:cNvSpPr>
            <a:spLocks noGrp="1"/>
          </p:cNvSpPr>
          <p:nvPr>
            <p:ph type="body" sz="quarter" idx="11"/>
          </p:nvPr>
        </p:nvSpPr>
        <p:spPr>
          <a:xfrm>
            <a:off x="609600" y="742950"/>
            <a:ext cx="10972800" cy="419100"/>
          </a:xfrm>
          <a:prstGeom prst="rect">
            <a:avLst/>
          </a:prstGeom>
        </p:spPr>
        <p:txBody>
          <a:bodyPr/>
          <a:lstStyle>
            <a:lvl1pPr marL="0" indent="0">
              <a:buFontTx/>
              <a:buNone/>
              <a:defRPr b="1">
                <a:solidFill>
                  <a:srgbClr val="DC631B"/>
                </a:solidFill>
                <a:latin typeface="Arial" panose="020B0604020202020204" pitchFamily="34" charset="0"/>
                <a:cs typeface="Arial" panose="020B0604020202020204" pitchFamily="34" charset="0"/>
              </a:defRPr>
            </a:lvl1pPr>
          </a:lstStyle>
          <a:p>
            <a:pPr lvl="0"/>
            <a:r>
              <a:rPr lang="en-US"/>
              <a:t>Click to edit Master text styles</a:t>
            </a:r>
          </a:p>
        </p:txBody>
      </p:sp>
      <p:sp>
        <p:nvSpPr>
          <p:cNvPr id="8" name="Text Placeholder 7"/>
          <p:cNvSpPr>
            <a:spLocks noGrp="1"/>
          </p:cNvSpPr>
          <p:nvPr>
            <p:ph type="body" sz="quarter" idx="12"/>
          </p:nvPr>
        </p:nvSpPr>
        <p:spPr>
          <a:xfrm>
            <a:off x="609600" y="1247775"/>
            <a:ext cx="8656320" cy="4933950"/>
          </a:xfrm>
          <a:prstGeom prst="rect">
            <a:avLst/>
          </a:prstGeom>
        </p:spPr>
        <p:txBody>
          <a:bodyPr/>
          <a:lstStyle>
            <a:lvl1pPr marL="0" indent="0">
              <a:spcBef>
                <a:spcPts val="450"/>
              </a:spcBef>
              <a:buNone/>
              <a:defRPr b="1">
                <a:solidFill>
                  <a:schemeClr val="tx1"/>
                </a:solidFill>
                <a:latin typeface="Arial" panose="020B0604020202020204" pitchFamily="34" charset="0"/>
                <a:cs typeface="Arial" panose="020B0604020202020204" pitchFamily="34" charset="0"/>
              </a:defRPr>
            </a:lvl1pPr>
            <a:lvl2pPr marL="271463" indent="-207169">
              <a:spcBef>
                <a:spcPts val="450"/>
              </a:spcBef>
              <a:buClr>
                <a:srgbClr val="DC631B"/>
              </a:buClr>
              <a:buFont typeface="Arial" panose="020B0604020202020204" pitchFamily="34" charset="0"/>
              <a:buChar char="•"/>
              <a:defRPr sz="1050">
                <a:latin typeface="Arial" panose="020B0604020202020204" pitchFamily="34" charset="0"/>
                <a:cs typeface="Arial" panose="020B0604020202020204" pitchFamily="34" charset="0"/>
              </a:defRPr>
            </a:lvl2pPr>
            <a:lvl3pPr marL="535781" indent="-200025">
              <a:spcBef>
                <a:spcPts val="450"/>
              </a:spcBef>
              <a:defRPr sz="1050">
                <a:latin typeface="Arial" panose="020B0604020202020204" pitchFamily="34" charset="0"/>
                <a:cs typeface="Arial" panose="020B0604020202020204" pitchFamily="34" charset="0"/>
              </a:defRPr>
            </a:lvl3pPr>
            <a:lvl4pPr>
              <a:spcBef>
                <a:spcPts val="300"/>
              </a:spcBef>
              <a:defRPr/>
            </a:lvl4pPr>
            <a:lvl5pPr>
              <a:spcBef>
                <a:spcPts val="300"/>
              </a:spcBef>
              <a:defRPr/>
            </a:lvl5pPr>
          </a:lstStyle>
          <a:p>
            <a:pPr lvl="0"/>
            <a:r>
              <a:rPr lang="en-US"/>
              <a:t>Click to edit Master text styles</a:t>
            </a:r>
          </a:p>
          <a:p>
            <a:pPr lvl="1"/>
            <a:r>
              <a:rPr lang="en-US"/>
              <a:t>Second level</a:t>
            </a:r>
          </a:p>
          <a:p>
            <a:pPr lvl="2"/>
            <a:r>
              <a:rPr lang="en-US"/>
              <a:t>Third level</a:t>
            </a:r>
          </a:p>
        </p:txBody>
      </p:sp>
      <p:sp>
        <p:nvSpPr>
          <p:cNvPr id="9" name="Text Placeholder 3"/>
          <p:cNvSpPr>
            <a:spLocks noGrp="1"/>
          </p:cNvSpPr>
          <p:nvPr>
            <p:ph type="body" sz="quarter" idx="14"/>
          </p:nvPr>
        </p:nvSpPr>
        <p:spPr>
          <a:xfrm>
            <a:off x="609600" y="6284887"/>
            <a:ext cx="8656320" cy="395300"/>
          </a:xfrm>
          <a:prstGeom prst="rect">
            <a:avLst/>
          </a:prstGeom>
        </p:spPr>
        <p:txBody>
          <a:bodyPr vert="horz"/>
          <a:lstStyle>
            <a:lvl1pPr marL="171450" indent="-171450">
              <a:spcBef>
                <a:spcPts val="75"/>
              </a:spcBef>
              <a:buClr>
                <a:srgbClr val="181C56"/>
              </a:buClr>
              <a:buFont typeface="+mj-lt"/>
              <a:buAutoNum type="arabicParenR"/>
              <a:defRPr sz="600">
                <a:solidFill>
                  <a:schemeClr val="tx1"/>
                </a:solidFill>
                <a:latin typeface="Arial" panose="020B0604020202020204" pitchFamily="34" charset="0"/>
                <a:cs typeface="Arial" panose="020B0604020202020204" pitchFamily="34" charset="0"/>
              </a:defRPr>
            </a:lvl1pPr>
            <a:lvl2pPr>
              <a:defRPr sz="750"/>
            </a:lvl2pPr>
            <a:lvl3pPr>
              <a:defRPr sz="750"/>
            </a:lvl3pPr>
            <a:lvl4pPr>
              <a:defRPr sz="750"/>
            </a:lvl4pPr>
            <a:lvl5pPr>
              <a:defRPr sz="750"/>
            </a:lvl5pPr>
          </a:lstStyle>
          <a:p>
            <a:pPr lvl="0"/>
            <a:r>
              <a:rPr lang="en-US"/>
              <a:t>Click to edit Master text styles</a:t>
            </a:r>
          </a:p>
          <a:p>
            <a:pPr lvl="1"/>
            <a:r>
              <a:rPr lang="en-US"/>
              <a:t>Second level</a:t>
            </a:r>
          </a:p>
        </p:txBody>
      </p:sp>
      <p:sp>
        <p:nvSpPr>
          <p:cNvPr id="7" name="Slide Number Placeholder 2"/>
          <p:cNvSpPr>
            <a:spLocks noGrp="1"/>
          </p:cNvSpPr>
          <p:nvPr>
            <p:ph type="sldNum" sz="quarter" idx="16"/>
          </p:nvPr>
        </p:nvSpPr>
        <p:spPr>
          <a:xfrm>
            <a:off x="11455400" y="6397626"/>
            <a:ext cx="372533" cy="269875"/>
          </a:xfrm>
          <a:prstGeom prst="ellipse">
            <a:avLst/>
          </a:prstGeom>
          <a:solidFill>
            <a:schemeClr val="bg1">
              <a:lumMod val="85000"/>
            </a:schemeClr>
          </a:solidFill>
        </p:spPr>
        <p:txBody>
          <a:bodyPr lIns="0" tIns="0" rIns="0" bIns="0" anchor="ctr" anchorCtr="1"/>
          <a:lstStyle>
            <a:lvl1pPr eaLnBrk="1" fontAlgn="auto" hangingPunct="1">
              <a:spcBef>
                <a:spcPts val="0"/>
              </a:spcBef>
              <a:spcAft>
                <a:spcPts val="0"/>
              </a:spcAft>
              <a:defRPr lang="en-US" sz="750" b="1">
                <a:solidFill>
                  <a:schemeClr val="bg1"/>
                </a:solidFill>
                <a:latin typeface="+mn-lt"/>
              </a:defRPr>
            </a:lvl1pPr>
          </a:lstStyle>
          <a:p>
            <a:pPr>
              <a:defRPr/>
            </a:pPr>
            <a:fld id="{3E4435E4-7030-4986-BA32-3308F3143CFC}" type="slidenum">
              <a:rPr lang="en-AU"/>
              <a:pPr>
                <a:defRPr/>
              </a:pPr>
              <a:t>‹#›</a:t>
            </a:fld>
            <a:endParaRPr lang="en-AU"/>
          </a:p>
        </p:txBody>
      </p:sp>
    </p:spTree>
    <p:extLst>
      <p:ext uri="{BB962C8B-B14F-4D97-AF65-F5344CB8AC3E}">
        <p14:creationId xmlns:p14="http://schemas.microsoft.com/office/powerpoint/2010/main" val="95597179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1_IGO 6xObjec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468312"/>
          </a:xfrm>
          <a:prstGeom prst="rect">
            <a:avLst/>
          </a:prstGeom>
        </p:spPr>
        <p:txBody>
          <a:bodyPr anchor="ctr"/>
          <a:lstStyle>
            <a:lvl1pPr>
              <a:defRPr sz="2250">
                <a:solidFill>
                  <a:srgbClr val="1E286E"/>
                </a:solidFill>
              </a:defRPr>
            </a:lvl1pPr>
          </a:lstStyle>
          <a:p>
            <a:r>
              <a:rPr lang="en-US"/>
              <a:t>Click to edit Master title style</a:t>
            </a:r>
            <a:endParaRPr lang="en-AU" dirty="0"/>
          </a:p>
        </p:txBody>
      </p:sp>
      <p:sp>
        <p:nvSpPr>
          <p:cNvPr id="6" name="Text Placeholder 5"/>
          <p:cNvSpPr>
            <a:spLocks noGrp="1"/>
          </p:cNvSpPr>
          <p:nvPr>
            <p:ph type="body" sz="quarter" idx="11"/>
          </p:nvPr>
        </p:nvSpPr>
        <p:spPr>
          <a:xfrm>
            <a:off x="609600" y="742950"/>
            <a:ext cx="10972800" cy="419100"/>
          </a:xfrm>
          <a:prstGeom prst="rect">
            <a:avLst/>
          </a:prstGeom>
        </p:spPr>
        <p:txBody>
          <a:bodyPr/>
          <a:lstStyle>
            <a:lvl1pPr marL="0" indent="0">
              <a:buFontTx/>
              <a:buNone/>
              <a:defRPr b="1">
                <a:solidFill>
                  <a:srgbClr val="DC631B"/>
                </a:solidFill>
                <a:latin typeface="Arial" panose="020B0604020202020204" pitchFamily="34" charset="0"/>
                <a:cs typeface="Arial" panose="020B0604020202020204" pitchFamily="34" charset="0"/>
              </a:defRPr>
            </a:lvl1pPr>
          </a:lstStyle>
          <a:p>
            <a:pPr lvl="0"/>
            <a:r>
              <a:rPr lang="en-US"/>
              <a:t>Click to edit Master text styles</a:t>
            </a:r>
          </a:p>
        </p:txBody>
      </p:sp>
      <p:sp>
        <p:nvSpPr>
          <p:cNvPr id="9" name="Text Placeholder 3"/>
          <p:cNvSpPr>
            <a:spLocks noGrp="1"/>
          </p:cNvSpPr>
          <p:nvPr>
            <p:ph type="body" sz="quarter" idx="14"/>
          </p:nvPr>
        </p:nvSpPr>
        <p:spPr>
          <a:xfrm>
            <a:off x="609601" y="6275363"/>
            <a:ext cx="10186811" cy="395300"/>
          </a:xfrm>
          <a:prstGeom prst="rect">
            <a:avLst/>
          </a:prstGeom>
        </p:spPr>
        <p:txBody>
          <a:bodyPr vert="horz"/>
          <a:lstStyle>
            <a:lvl1pPr marL="171450" indent="-171450">
              <a:spcBef>
                <a:spcPts val="75"/>
              </a:spcBef>
              <a:buClr>
                <a:srgbClr val="181C56"/>
              </a:buClr>
              <a:buFont typeface="+mj-lt"/>
              <a:buAutoNum type="arabicParenR"/>
              <a:defRPr sz="600">
                <a:solidFill>
                  <a:schemeClr val="tx1"/>
                </a:solidFill>
                <a:latin typeface="Arial" panose="020B0604020202020204" pitchFamily="34" charset="0"/>
                <a:cs typeface="Arial" panose="020B0604020202020204" pitchFamily="34" charset="0"/>
              </a:defRPr>
            </a:lvl1pPr>
            <a:lvl2pPr>
              <a:defRPr sz="750"/>
            </a:lvl2pPr>
            <a:lvl3pPr>
              <a:defRPr sz="750"/>
            </a:lvl3pPr>
            <a:lvl4pPr>
              <a:defRPr sz="750"/>
            </a:lvl4pPr>
            <a:lvl5pPr>
              <a:defRPr sz="750"/>
            </a:lvl5pPr>
          </a:lstStyle>
          <a:p>
            <a:pPr lvl="0"/>
            <a:r>
              <a:rPr lang="en-US"/>
              <a:t>Click to edit Master text styles</a:t>
            </a:r>
          </a:p>
          <a:p>
            <a:pPr lvl="1"/>
            <a:r>
              <a:rPr lang="en-US"/>
              <a:t>Second level</a:t>
            </a:r>
          </a:p>
        </p:txBody>
      </p:sp>
      <p:sp>
        <p:nvSpPr>
          <p:cNvPr id="5" name="Content Placeholder 4"/>
          <p:cNvSpPr>
            <a:spLocks noGrp="1"/>
          </p:cNvSpPr>
          <p:nvPr>
            <p:ph sz="quarter" idx="15"/>
          </p:nvPr>
        </p:nvSpPr>
        <p:spPr>
          <a:xfrm>
            <a:off x="4320000" y="1260000"/>
            <a:ext cx="3576000" cy="2430000"/>
          </a:xfrm>
          <a:prstGeom prst="rect">
            <a:avLst/>
          </a:prstGeom>
        </p:spPr>
        <p:txBody>
          <a:bodyPr/>
          <a:lstStyle>
            <a:lvl1pPr marL="0" indent="0">
              <a:buFontTx/>
              <a:buNone/>
              <a:defRPr/>
            </a:lvl1pPr>
          </a:lstStyle>
          <a:p>
            <a:pPr lvl="0"/>
            <a:r>
              <a:rPr lang="en-US"/>
              <a:t>Click to edit Master text styles</a:t>
            </a:r>
          </a:p>
        </p:txBody>
      </p:sp>
      <p:sp>
        <p:nvSpPr>
          <p:cNvPr id="7" name="Content Placeholder 6"/>
          <p:cNvSpPr>
            <a:spLocks noGrp="1"/>
          </p:cNvSpPr>
          <p:nvPr>
            <p:ph sz="quarter" idx="16"/>
          </p:nvPr>
        </p:nvSpPr>
        <p:spPr>
          <a:xfrm>
            <a:off x="8006400" y="1260000"/>
            <a:ext cx="3576000" cy="2430000"/>
          </a:xfrm>
          <a:prstGeom prst="rect">
            <a:avLst/>
          </a:prstGeom>
        </p:spPr>
        <p:txBody>
          <a:bodyPr/>
          <a:lstStyle>
            <a:lvl1pPr marL="0" indent="0">
              <a:buFontTx/>
              <a:buNone/>
              <a:defRPr/>
            </a:lvl1pPr>
          </a:lstStyle>
          <a:p>
            <a:pPr lvl="0"/>
            <a:r>
              <a:rPr lang="en-US"/>
              <a:t>Click to edit Master text styles</a:t>
            </a:r>
          </a:p>
        </p:txBody>
      </p:sp>
      <p:sp>
        <p:nvSpPr>
          <p:cNvPr id="10" name="Content Placeholder 9"/>
          <p:cNvSpPr>
            <a:spLocks noGrp="1"/>
          </p:cNvSpPr>
          <p:nvPr>
            <p:ph sz="quarter" idx="17"/>
          </p:nvPr>
        </p:nvSpPr>
        <p:spPr>
          <a:xfrm>
            <a:off x="609600" y="1260000"/>
            <a:ext cx="3576000" cy="2430000"/>
          </a:xfrm>
          <a:prstGeom prst="rect">
            <a:avLst/>
          </a:prstGeom>
        </p:spPr>
        <p:txBody>
          <a:bodyPr/>
          <a:lstStyle>
            <a:lvl1pPr marL="0" indent="0">
              <a:buFontTx/>
              <a:buNone/>
              <a:defRPr/>
            </a:lvl1pPr>
          </a:lstStyle>
          <a:p>
            <a:pPr lvl="0"/>
            <a:r>
              <a:rPr lang="en-US"/>
              <a:t>Click to edit Master text styles</a:t>
            </a:r>
          </a:p>
        </p:txBody>
      </p:sp>
      <p:sp>
        <p:nvSpPr>
          <p:cNvPr id="11" name="Content Placeholder 4"/>
          <p:cNvSpPr>
            <a:spLocks noGrp="1"/>
          </p:cNvSpPr>
          <p:nvPr>
            <p:ph sz="quarter" idx="18"/>
          </p:nvPr>
        </p:nvSpPr>
        <p:spPr>
          <a:xfrm>
            <a:off x="4320000" y="3758034"/>
            <a:ext cx="3576000" cy="2430000"/>
          </a:xfrm>
          <a:prstGeom prst="rect">
            <a:avLst/>
          </a:prstGeom>
        </p:spPr>
        <p:txBody>
          <a:bodyPr/>
          <a:lstStyle>
            <a:lvl1pPr marL="0" indent="0">
              <a:buFontTx/>
              <a:buNone/>
              <a:defRPr/>
            </a:lvl1pPr>
          </a:lstStyle>
          <a:p>
            <a:pPr lvl="0"/>
            <a:r>
              <a:rPr lang="en-US"/>
              <a:t>Click to edit Master text styles</a:t>
            </a:r>
          </a:p>
        </p:txBody>
      </p:sp>
      <p:sp>
        <p:nvSpPr>
          <p:cNvPr id="12" name="Content Placeholder 6"/>
          <p:cNvSpPr>
            <a:spLocks noGrp="1"/>
          </p:cNvSpPr>
          <p:nvPr>
            <p:ph sz="quarter" idx="19"/>
          </p:nvPr>
        </p:nvSpPr>
        <p:spPr>
          <a:xfrm>
            <a:off x="8006400" y="3758034"/>
            <a:ext cx="3576000" cy="2430000"/>
          </a:xfrm>
          <a:prstGeom prst="rect">
            <a:avLst/>
          </a:prstGeom>
        </p:spPr>
        <p:txBody>
          <a:bodyPr/>
          <a:lstStyle>
            <a:lvl1pPr marL="0" indent="0">
              <a:buFontTx/>
              <a:buNone/>
              <a:defRPr/>
            </a:lvl1pPr>
          </a:lstStyle>
          <a:p>
            <a:pPr lvl="0"/>
            <a:r>
              <a:rPr lang="en-US"/>
              <a:t>Click to edit Master text styles</a:t>
            </a:r>
          </a:p>
        </p:txBody>
      </p:sp>
      <p:sp>
        <p:nvSpPr>
          <p:cNvPr id="13" name="Content Placeholder 9"/>
          <p:cNvSpPr>
            <a:spLocks noGrp="1"/>
          </p:cNvSpPr>
          <p:nvPr>
            <p:ph sz="quarter" idx="20"/>
          </p:nvPr>
        </p:nvSpPr>
        <p:spPr>
          <a:xfrm>
            <a:off x="609600" y="3758034"/>
            <a:ext cx="3576000" cy="2430000"/>
          </a:xfrm>
          <a:prstGeom prst="rect">
            <a:avLst/>
          </a:prstGeom>
        </p:spPr>
        <p:txBody>
          <a:bodyPr/>
          <a:lstStyle>
            <a:lvl1pPr marL="0" indent="0">
              <a:buFontTx/>
              <a:buNone/>
              <a:defRPr/>
            </a:lvl1pPr>
          </a:lstStyle>
          <a:p>
            <a:pPr lvl="0"/>
            <a:r>
              <a:rPr lang="en-US"/>
              <a:t>Click to edit Master text styles</a:t>
            </a:r>
          </a:p>
        </p:txBody>
      </p:sp>
      <p:sp>
        <p:nvSpPr>
          <p:cNvPr id="14" name="Slide Number Placeholder 2"/>
          <p:cNvSpPr>
            <a:spLocks noGrp="1"/>
          </p:cNvSpPr>
          <p:nvPr>
            <p:ph type="sldNum" sz="quarter" idx="21"/>
          </p:nvPr>
        </p:nvSpPr>
        <p:spPr>
          <a:xfrm>
            <a:off x="11455400" y="6397626"/>
            <a:ext cx="372533" cy="269875"/>
          </a:xfrm>
          <a:prstGeom prst="ellipse">
            <a:avLst/>
          </a:prstGeom>
          <a:solidFill>
            <a:schemeClr val="bg1">
              <a:lumMod val="85000"/>
            </a:schemeClr>
          </a:solidFill>
        </p:spPr>
        <p:txBody>
          <a:bodyPr lIns="0" tIns="0" rIns="0" bIns="0" anchor="ctr" anchorCtr="1"/>
          <a:lstStyle>
            <a:lvl1pPr eaLnBrk="1" fontAlgn="auto" hangingPunct="1">
              <a:spcBef>
                <a:spcPts val="0"/>
              </a:spcBef>
              <a:spcAft>
                <a:spcPts val="0"/>
              </a:spcAft>
              <a:defRPr lang="en-US" sz="750" b="1">
                <a:solidFill>
                  <a:schemeClr val="bg1"/>
                </a:solidFill>
                <a:latin typeface="+mn-lt"/>
              </a:defRPr>
            </a:lvl1pPr>
          </a:lstStyle>
          <a:p>
            <a:pPr>
              <a:defRPr/>
            </a:pPr>
            <a:fld id="{A67898B4-E472-41D8-9591-E427251E9C73}" type="slidenum">
              <a:rPr lang="en-AU"/>
              <a:pPr>
                <a:defRPr/>
              </a:pPr>
              <a:t>‹#›</a:t>
            </a:fld>
            <a:endParaRPr lang="en-AU"/>
          </a:p>
        </p:txBody>
      </p:sp>
    </p:spTree>
    <p:extLst>
      <p:ext uri="{BB962C8B-B14F-4D97-AF65-F5344CB8AC3E}">
        <p14:creationId xmlns:p14="http://schemas.microsoft.com/office/powerpoint/2010/main" val="62885782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p:cSld name="1_End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6169617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IGO Heading Only Layou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468312"/>
          </a:xfrm>
          <a:prstGeom prst="rect">
            <a:avLst/>
          </a:prstGeom>
        </p:spPr>
        <p:txBody>
          <a:bodyPr anchor="ctr"/>
          <a:lstStyle>
            <a:lvl1pPr>
              <a:defRPr sz="2250">
                <a:solidFill>
                  <a:srgbClr val="1E286E"/>
                </a:solidFill>
              </a:defRPr>
            </a:lvl1pPr>
          </a:lstStyle>
          <a:p>
            <a:r>
              <a:rPr lang="en-US"/>
              <a:t>Click to edit Master title style</a:t>
            </a:r>
            <a:endParaRPr lang="en-AU" dirty="0"/>
          </a:p>
        </p:txBody>
      </p:sp>
      <p:sp>
        <p:nvSpPr>
          <p:cNvPr id="3" name="Slide Number Placeholder 2"/>
          <p:cNvSpPr>
            <a:spLocks noGrp="1"/>
          </p:cNvSpPr>
          <p:nvPr>
            <p:ph type="sldNum" sz="quarter" idx="10"/>
          </p:nvPr>
        </p:nvSpPr>
        <p:spPr>
          <a:xfrm>
            <a:off x="11455400" y="6397626"/>
            <a:ext cx="372533" cy="269875"/>
          </a:xfrm>
          <a:prstGeom prst="ellipse">
            <a:avLst/>
          </a:prstGeom>
          <a:solidFill>
            <a:schemeClr val="bg1">
              <a:lumMod val="85000"/>
            </a:schemeClr>
          </a:solidFill>
        </p:spPr>
        <p:txBody>
          <a:bodyPr lIns="0" tIns="0" rIns="0" bIns="0" anchor="ctr" anchorCtr="1"/>
          <a:lstStyle>
            <a:lvl1pPr eaLnBrk="1" fontAlgn="auto" hangingPunct="1">
              <a:spcBef>
                <a:spcPts val="0"/>
              </a:spcBef>
              <a:spcAft>
                <a:spcPts val="0"/>
              </a:spcAft>
              <a:defRPr lang="en-US" sz="750" b="1">
                <a:solidFill>
                  <a:schemeClr val="bg1"/>
                </a:solidFill>
                <a:latin typeface="+mn-lt"/>
              </a:defRPr>
            </a:lvl1pPr>
          </a:lstStyle>
          <a:p>
            <a:pPr>
              <a:defRPr/>
            </a:pPr>
            <a:fld id="{7B3E8C4B-899A-4096-8563-5ECF674A6FD4}" type="slidenum">
              <a:rPr lang="en-AU"/>
              <a:pPr>
                <a:defRPr/>
              </a:pPr>
              <a:t>‹#›</a:t>
            </a:fld>
            <a:endParaRPr lang="en-AU"/>
          </a:p>
        </p:txBody>
      </p:sp>
    </p:spTree>
    <p:extLst>
      <p:ext uri="{BB962C8B-B14F-4D97-AF65-F5344CB8AC3E}">
        <p14:creationId xmlns:p14="http://schemas.microsoft.com/office/powerpoint/2010/main" val="35150760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Picture Only">
    <p:spTree>
      <p:nvGrpSpPr>
        <p:cNvPr id="1" name=""/>
        <p:cNvGrpSpPr/>
        <p:nvPr/>
      </p:nvGrpSpPr>
      <p:grpSpPr>
        <a:xfrm>
          <a:off x="0" y="0"/>
          <a:ext cx="0" cy="0"/>
          <a:chOff x="0" y="0"/>
          <a:chExt cx="0" cy="0"/>
        </a:xfrm>
      </p:grpSpPr>
      <p:sp>
        <p:nvSpPr>
          <p:cNvPr id="7" name="Picture Placeholder 18"/>
          <p:cNvSpPr>
            <a:spLocks noGrp="1"/>
          </p:cNvSpPr>
          <p:nvPr>
            <p:ph type="pic" sz="quarter" idx="12"/>
          </p:nvPr>
        </p:nvSpPr>
        <p:spPr>
          <a:xfrm>
            <a:off x="0" y="0"/>
            <a:ext cx="12192000" cy="6858000"/>
          </a:xfrm>
          <a:prstGeom prst="rect">
            <a:avLst/>
          </a:prstGeom>
        </p:spPr>
        <p:txBody>
          <a:bodyPr/>
          <a:lstStyle>
            <a:lvl1pPr marL="0" indent="0">
              <a:buNone/>
              <a:defRPr baseline="0">
                <a:latin typeface="Arial"/>
                <a:cs typeface="Arial"/>
              </a:defRPr>
            </a:lvl1pPr>
          </a:lstStyle>
          <a:p>
            <a:pPr lvl="0"/>
            <a:r>
              <a:rPr lang="en-US" noProof="0"/>
              <a:t>Click icon to add picture</a:t>
            </a:r>
            <a:endParaRPr lang="en-US" noProof="0" dirty="0"/>
          </a:p>
        </p:txBody>
      </p:sp>
    </p:spTree>
    <p:extLst>
      <p:ext uri="{BB962C8B-B14F-4D97-AF65-F5344CB8AC3E}">
        <p14:creationId xmlns:p14="http://schemas.microsoft.com/office/powerpoint/2010/main" val="9980840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IGO Half Text + Objec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468312"/>
          </a:xfrm>
          <a:prstGeom prst="rect">
            <a:avLst/>
          </a:prstGeom>
        </p:spPr>
        <p:txBody>
          <a:bodyPr anchor="ctr"/>
          <a:lstStyle>
            <a:lvl1pPr>
              <a:defRPr sz="2250">
                <a:solidFill>
                  <a:srgbClr val="1E286E"/>
                </a:solidFill>
              </a:defRPr>
            </a:lvl1pPr>
          </a:lstStyle>
          <a:p>
            <a:r>
              <a:rPr lang="en-US"/>
              <a:t>Click to edit Master title style</a:t>
            </a:r>
            <a:endParaRPr lang="en-AU" dirty="0"/>
          </a:p>
        </p:txBody>
      </p:sp>
      <p:sp>
        <p:nvSpPr>
          <p:cNvPr id="6" name="Text Placeholder 5"/>
          <p:cNvSpPr>
            <a:spLocks noGrp="1"/>
          </p:cNvSpPr>
          <p:nvPr>
            <p:ph type="body" sz="quarter" idx="11"/>
          </p:nvPr>
        </p:nvSpPr>
        <p:spPr>
          <a:xfrm>
            <a:off x="609600" y="742950"/>
            <a:ext cx="10972800" cy="419100"/>
          </a:xfrm>
          <a:prstGeom prst="rect">
            <a:avLst/>
          </a:prstGeom>
        </p:spPr>
        <p:txBody>
          <a:bodyPr/>
          <a:lstStyle>
            <a:lvl1pPr marL="0" indent="0">
              <a:buFontTx/>
              <a:buNone/>
              <a:defRPr b="1">
                <a:solidFill>
                  <a:srgbClr val="DC631B"/>
                </a:solidFill>
                <a:latin typeface="Arial" panose="020B0604020202020204" pitchFamily="34" charset="0"/>
                <a:cs typeface="Arial" panose="020B0604020202020204" pitchFamily="34" charset="0"/>
              </a:defRPr>
            </a:lvl1pPr>
          </a:lstStyle>
          <a:p>
            <a:pPr lvl="0"/>
            <a:r>
              <a:rPr lang="en-US"/>
              <a:t>Click to edit Master text styles</a:t>
            </a:r>
          </a:p>
        </p:txBody>
      </p:sp>
      <p:sp>
        <p:nvSpPr>
          <p:cNvPr id="8" name="Text Placeholder 7"/>
          <p:cNvSpPr>
            <a:spLocks noGrp="1"/>
          </p:cNvSpPr>
          <p:nvPr>
            <p:ph type="body" sz="quarter" idx="12"/>
          </p:nvPr>
        </p:nvSpPr>
        <p:spPr>
          <a:xfrm>
            <a:off x="609600" y="1247776"/>
            <a:ext cx="5435600" cy="4933950"/>
          </a:xfrm>
          <a:prstGeom prst="rect">
            <a:avLst/>
          </a:prstGeom>
        </p:spPr>
        <p:txBody>
          <a:bodyPr/>
          <a:lstStyle>
            <a:lvl1pPr marL="0" indent="0">
              <a:spcBef>
                <a:spcPts val="450"/>
              </a:spcBef>
              <a:buNone/>
              <a:defRPr b="1">
                <a:solidFill>
                  <a:schemeClr val="tx1"/>
                </a:solidFill>
                <a:latin typeface="Arial" panose="020B0604020202020204" pitchFamily="34" charset="0"/>
                <a:cs typeface="Arial" panose="020B0604020202020204" pitchFamily="34" charset="0"/>
              </a:defRPr>
            </a:lvl1pPr>
            <a:lvl2pPr marL="271463" indent="-207169">
              <a:spcBef>
                <a:spcPts val="450"/>
              </a:spcBef>
              <a:buClr>
                <a:srgbClr val="DC631B"/>
              </a:buClr>
              <a:buFont typeface="Arial" panose="020B0604020202020204" pitchFamily="34" charset="0"/>
              <a:buChar char="•"/>
              <a:defRPr sz="1050">
                <a:latin typeface="Arial" panose="020B0604020202020204" pitchFamily="34" charset="0"/>
                <a:cs typeface="Arial" panose="020B0604020202020204" pitchFamily="34" charset="0"/>
              </a:defRPr>
            </a:lvl2pPr>
            <a:lvl3pPr marL="535781" indent="-200025">
              <a:spcBef>
                <a:spcPts val="450"/>
              </a:spcBef>
              <a:defRPr sz="1050">
                <a:latin typeface="Arial" panose="020B0604020202020204" pitchFamily="34" charset="0"/>
                <a:cs typeface="Arial" panose="020B0604020202020204" pitchFamily="34" charset="0"/>
              </a:defRPr>
            </a:lvl3pPr>
            <a:lvl4pPr>
              <a:spcBef>
                <a:spcPts val="300"/>
              </a:spcBef>
              <a:defRPr/>
            </a:lvl4pPr>
            <a:lvl5pPr>
              <a:spcBef>
                <a:spcPts val="300"/>
              </a:spcBef>
              <a:defRPr/>
            </a:lvl5pPr>
          </a:lstStyle>
          <a:p>
            <a:pPr lvl="0"/>
            <a:r>
              <a:rPr lang="en-US"/>
              <a:t>Click to edit Master text styles</a:t>
            </a:r>
          </a:p>
          <a:p>
            <a:pPr lvl="1"/>
            <a:r>
              <a:rPr lang="en-US"/>
              <a:t>Second level</a:t>
            </a:r>
          </a:p>
          <a:p>
            <a:pPr lvl="2"/>
            <a:r>
              <a:rPr lang="en-US"/>
              <a:t>Third level</a:t>
            </a:r>
          </a:p>
        </p:txBody>
      </p:sp>
      <p:sp>
        <p:nvSpPr>
          <p:cNvPr id="9" name="Text Placeholder 3"/>
          <p:cNvSpPr>
            <a:spLocks noGrp="1"/>
          </p:cNvSpPr>
          <p:nvPr>
            <p:ph type="body" sz="quarter" idx="14"/>
          </p:nvPr>
        </p:nvSpPr>
        <p:spPr>
          <a:xfrm>
            <a:off x="609601" y="6275363"/>
            <a:ext cx="10186811" cy="395300"/>
          </a:xfrm>
          <a:prstGeom prst="rect">
            <a:avLst/>
          </a:prstGeom>
        </p:spPr>
        <p:txBody>
          <a:bodyPr vert="horz"/>
          <a:lstStyle>
            <a:lvl1pPr marL="171450" indent="-171450">
              <a:spcBef>
                <a:spcPts val="75"/>
              </a:spcBef>
              <a:buClr>
                <a:srgbClr val="181C56"/>
              </a:buClr>
              <a:buFont typeface="+mj-lt"/>
              <a:buAutoNum type="arabicParenR"/>
              <a:defRPr sz="600">
                <a:solidFill>
                  <a:schemeClr val="tx1"/>
                </a:solidFill>
                <a:latin typeface="Arial" panose="020B0604020202020204" pitchFamily="34" charset="0"/>
                <a:cs typeface="Arial" panose="020B0604020202020204" pitchFamily="34" charset="0"/>
              </a:defRPr>
            </a:lvl1pPr>
            <a:lvl2pPr>
              <a:defRPr sz="750"/>
            </a:lvl2pPr>
            <a:lvl3pPr>
              <a:defRPr sz="750"/>
            </a:lvl3pPr>
            <a:lvl4pPr>
              <a:defRPr sz="750"/>
            </a:lvl4pPr>
            <a:lvl5pPr>
              <a:defRPr sz="750"/>
            </a:lvl5pPr>
          </a:lstStyle>
          <a:p>
            <a:pPr lvl="0"/>
            <a:r>
              <a:rPr lang="en-US"/>
              <a:t>Click to edit Master text styles</a:t>
            </a:r>
          </a:p>
          <a:p>
            <a:pPr lvl="1"/>
            <a:r>
              <a:rPr lang="en-US"/>
              <a:t>Second level</a:t>
            </a:r>
          </a:p>
        </p:txBody>
      </p:sp>
      <p:sp>
        <p:nvSpPr>
          <p:cNvPr id="5" name="Content Placeholder 4"/>
          <p:cNvSpPr>
            <a:spLocks noGrp="1"/>
          </p:cNvSpPr>
          <p:nvPr>
            <p:ph sz="quarter" idx="15"/>
          </p:nvPr>
        </p:nvSpPr>
        <p:spPr>
          <a:xfrm>
            <a:off x="6108702" y="1247775"/>
            <a:ext cx="5473700" cy="4933950"/>
          </a:xfrm>
          <a:prstGeom prst="rect">
            <a:avLst/>
          </a:prstGeom>
        </p:spPr>
        <p:txBody>
          <a:bodyPr/>
          <a:lstStyle>
            <a:lvl1pPr marL="0" indent="0">
              <a:buFontTx/>
              <a:buNone/>
              <a:defRPr/>
            </a:lvl1pPr>
          </a:lstStyle>
          <a:p>
            <a:pPr lvl="0"/>
            <a:r>
              <a:rPr lang="en-US"/>
              <a:t>Click to edit Master text styles</a:t>
            </a:r>
          </a:p>
        </p:txBody>
      </p:sp>
      <p:sp>
        <p:nvSpPr>
          <p:cNvPr id="7" name="Slide Number Placeholder 2"/>
          <p:cNvSpPr>
            <a:spLocks noGrp="1"/>
          </p:cNvSpPr>
          <p:nvPr>
            <p:ph type="sldNum" sz="quarter" idx="16"/>
          </p:nvPr>
        </p:nvSpPr>
        <p:spPr>
          <a:xfrm>
            <a:off x="11455400" y="6397626"/>
            <a:ext cx="372533" cy="269875"/>
          </a:xfrm>
          <a:prstGeom prst="ellipse">
            <a:avLst/>
          </a:prstGeom>
          <a:solidFill>
            <a:schemeClr val="bg1">
              <a:lumMod val="85000"/>
            </a:schemeClr>
          </a:solidFill>
        </p:spPr>
        <p:txBody>
          <a:bodyPr lIns="0" tIns="0" rIns="0" bIns="0" anchor="ctr" anchorCtr="1"/>
          <a:lstStyle>
            <a:lvl1pPr eaLnBrk="1" fontAlgn="auto" hangingPunct="1">
              <a:spcBef>
                <a:spcPts val="0"/>
              </a:spcBef>
              <a:spcAft>
                <a:spcPts val="0"/>
              </a:spcAft>
              <a:defRPr lang="en-US" sz="750" b="1">
                <a:solidFill>
                  <a:schemeClr val="bg1"/>
                </a:solidFill>
                <a:latin typeface="+mn-lt"/>
              </a:defRPr>
            </a:lvl1pPr>
          </a:lstStyle>
          <a:p>
            <a:pPr>
              <a:defRPr/>
            </a:pPr>
            <a:fld id="{4501BECE-0A1C-4315-82AA-8A1ED1FB1935}" type="slidenum">
              <a:rPr lang="en-AU"/>
              <a:pPr>
                <a:defRPr/>
              </a:pPr>
              <a:t>‹#›</a:t>
            </a:fld>
            <a:endParaRPr lang="en-AU"/>
          </a:p>
        </p:txBody>
      </p:sp>
    </p:spTree>
    <p:extLst>
      <p:ext uri="{BB962C8B-B14F-4D97-AF65-F5344CB8AC3E}">
        <p14:creationId xmlns:p14="http://schemas.microsoft.com/office/powerpoint/2010/main" val="9104789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IGO Half Text + 2xObjec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468312"/>
          </a:xfrm>
          <a:prstGeom prst="rect">
            <a:avLst/>
          </a:prstGeom>
        </p:spPr>
        <p:txBody>
          <a:bodyPr anchor="ctr"/>
          <a:lstStyle>
            <a:lvl1pPr>
              <a:defRPr sz="2250">
                <a:solidFill>
                  <a:srgbClr val="1E286E"/>
                </a:solidFill>
              </a:defRPr>
            </a:lvl1pPr>
          </a:lstStyle>
          <a:p>
            <a:r>
              <a:rPr lang="en-US"/>
              <a:t>Click to edit Master title style</a:t>
            </a:r>
            <a:endParaRPr lang="en-AU" dirty="0"/>
          </a:p>
        </p:txBody>
      </p:sp>
      <p:sp>
        <p:nvSpPr>
          <p:cNvPr id="6" name="Text Placeholder 5"/>
          <p:cNvSpPr>
            <a:spLocks noGrp="1"/>
          </p:cNvSpPr>
          <p:nvPr>
            <p:ph type="body" sz="quarter" idx="11"/>
          </p:nvPr>
        </p:nvSpPr>
        <p:spPr>
          <a:xfrm>
            <a:off x="609600" y="742950"/>
            <a:ext cx="10972800" cy="419100"/>
          </a:xfrm>
          <a:prstGeom prst="rect">
            <a:avLst/>
          </a:prstGeom>
        </p:spPr>
        <p:txBody>
          <a:bodyPr/>
          <a:lstStyle>
            <a:lvl1pPr marL="0" indent="0">
              <a:buFontTx/>
              <a:buNone/>
              <a:defRPr b="1">
                <a:solidFill>
                  <a:srgbClr val="DC631B"/>
                </a:solidFill>
                <a:latin typeface="Arial" panose="020B0604020202020204" pitchFamily="34" charset="0"/>
                <a:cs typeface="Arial" panose="020B0604020202020204" pitchFamily="34" charset="0"/>
              </a:defRPr>
            </a:lvl1pPr>
          </a:lstStyle>
          <a:p>
            <a:pPr lvl="0"/>
            <a:r>
              <a:rPr lang="en-US"/>
              <a:t>Click to edit Master text styles</a:t>
            </a:r>
          </a:p>
        </p:txBody>
      </p:sp>
      <p:sp>
        <p:nvSpPr>
          <p:cNvPr id="8" name="Text Placeholder 7"/>
          <p:cNvSpPr>
            <a:spLocks noGrp="1"/>
          </p:cNvSpPr>
          <p:nvPr>
            <p:ph type="body" sz="quarter" idx="12"/>
          </p:nvPr>
        </p:nvSpPr>
        <p:spPr>
          <a:xfrm>
            <a:off x="609600" y="1247776"/>
            <a:ext cx="5435600" cy="4933950"/>
          </a:xfrm>
          <a:prstGeom prst="rect">
            <a:avLst/>
          </a:prstGeom>
        </p:spPr>
        <p:txBody>
          <a:bodyPr/>
          <a:lstStyle>
            <a:lvl1pPr marL="0" indent="0">
              <a:spcBef>
                <a:spcPts val="450"/>
              </a:spcBef>
              <a:buNone/>
              <a:defRPr b="1">
                <a:solidFill>
                  <a:schemeClr val="tx1"/>
                </a:solidFill>
                <a:latin typeface="Arial" panose="020B0604020202020204" pitchFamily="34" charset="0"/>
                <a:cs typeface="Arial" panose="020B0604020202020204" pitchFamily="34" charset="0"/>
              </a:defRPr>
            </a:lvl1pPr>
            <a:lvl2pPr marL="271463" indent="-207169">
              <a:spcBef>
                <a:spcPts val="450"/>
              </a:spcBef>
              <a:buClr>
                <a:srgbClr val="DC631B"/>
              </a:buClr>
              <a:buFont typeface="Arial" panose="020B0604020202020204" pitchFamily="34" charset="0"/>
              <a:buChar char="•"/>
              <a:defRPr sz="1050">
                <a:latin typeface="Arial" panose="020B0604020202020204" pitchFamily="34" charset="0"/>
                <a:cs typeface="Arial" panose="020B0604020202020204" pitchFamily="34" charset="0"/>
              </a:defRPr>
            </a:lvl2pPr>
            <a:lvl3pPr marL="535781" indent="-200025">
              <a:spcBef>
                <a:spcPts val="450"/>
              </a:spcBef>
              <a:defRPr sz="1050">
                <a:latin typeface="Arial" panose="020B0604020202020204" pitchFamily="34" charset="0"/>
                <a:cs typeface="Arial" panose="020B0604020202020204" pitchFamily="34" charset="0"/>
              </a:defRPr>
            </a:lvl3pPr>
            <a:lvl4pPr>
              <a:spcBef>
                <a:spcPts val="300"/>
              </a:spcBef>
              <a:defRPr/>
            </a:lvl4pPr>
            <a:lvl5pPr>
              <a:spcBef>
                <a:spcPts val="300"/>
              </a:spcBef>
              <a:defRPr/>
            </a:lvl5pPr>
          </a:lstStyle>
          <a:p>
            <a:pPr lvl="0"/>
            <a:r>
              <a:rPr lang="en-US"/>
              <a:t>Click to edit Master text styles</a:t>
            </a:r>
          </a:p>
          <a:p>
            <a:pPr lvl="1"/>
            <a:r>
              <a:rPr lang="en-US"/>
              <a:t>Second level</a:t>
            </a:r>
          </a:p>
          <a:p>
            <a:pPr lvl="2"/>
            <a:r>
              <a:rPr lang="en-US"/>
              <a:t>Third level</a:t>
            </a:r>
          </a:p>
        </p:txBody>
      </p:sp>
      <p:sp>
        <p:nvSpPr>
          <p:cNvPr id="9" name="Text Placeholder 3"/>
          <p:cNvSpPr>
            <a:spLocks noGrp="1"/>
          </p:cNvSpPr>
          <p:nvPr>
            <p:ph type="body" sz="quarter" idx="14"/>
          </p:nvPr>
        </p:nvSpPr>
        <p:spPr>
          <a:xfrm>
            <a:off x="609601" y="6275363"/>
            <a:ext cx="10186811" cy="395300"/>
          </a:xfrm>
          <a:prstGeom prst="rect">
            <a:avLst/>
          </a:prstGeom>
        </p:spPr>
        <p:txBody>
          <a:bodyPr vert="horz"/>
          <a:lstStyle>
            <a:lvl1pPr marL="171450" indent="-171450">
              <a:spcBef>
                <a:spcPts val="75"/>
              </a:spcBef>
              <a:buClr>
                <a:srgbClr val="181C56"/>
              </a:buClr>
              <a:buFont typeface="+mj-lt"/>
              <a:buAutoNum type="arabicParenR"/>
              <a:defRPr sz="600">
                <a:solidFill>
                  <a:schemeClr val="tx1"/>
                </a:solidFill>
                <a:latin typeface="Arial" panose="020B0604020202020204" pitchFamily="34" charset="0"/>
                <a:cs typeface="Arial" panose="020B0604020202020204" pitchFamily="34" charset="0"/>
              </a:defRPr>
            </a:lvl1pPr>
            <a:lvl2pPr>
              <a:defRPr sz="750"/>
            </a:lvl2pPr>
            <a:lvl3pPr>
              <a:defRPr sz="750"/>
            </a:lvl3pPr>
            <a:lvl4pPr>
              <a:defRPr sz="750"/>
            </a:lvl4pPr>
            <a:lvl5pPr>
              <a:defRPr sz="750"/>
            </a:lvl5pPr>
          </a:lstStyle>
          <a:p>
            <a:pPr lvl="0"/>
            <a:r>
              <a:rPr lang="en-US"/>
              <a:t>Click to edit Master text styles</a:t>
            </a:r>
          </a:p>
          <a:p>
            <a:pPr lvl="1"/>
            <a:r>
              <a:rPr lang="en-US"/>
              <a:t>Second level</a:t>
            </a:r>
          </a:p>
        </p:txBody>
      </p:sp>
      <p:sp>
        <p:nvSpPr>
          <p:cNvPr id="5" name="Content Placeholder 4"/>
          <p:cNvSpPr>
            <a:spLocks noGrp="1"/>
          </p:cNvSpPr>
          <p:nvPr>
            <p:ph sz="quarter" idx="15"/>
          </p:nvPr>
        </p:nvSpPr>
        <p:spPr>
          <a:xfrm>
            <a:off x="6108702" y="1247778"/>
            <a:ext cx="5473700" cy="2433679"/>
          </a:xfrm>
          <a:prstGeom prst="rect">
            <a:avLst/>
          </a:prstGeom>
        </p:spPr>
        <p:txBody>
          <a:bodyPr/>
          <a:lstStyle>
            <a:lvl1pPr marL="0" indent="0">
              <a:buFontTx/>
              <a:buNone/>
              <a:defRPr/>
            </a:lvl1pPr>
          </a:lstStyle>
          <a:p>
            <a:pPr lvl="0"/>
            <a:r>
              <a:rPr lang="en-US"/>
              <a:t>Click to edit Master text styles</a:t>
            </a:r>
          </a:p>
        </p:txBody>
      </p:sp>
      <p:sp>
        <p:nvSpPr>
          <p:cNvPr id="7" name="Content Placeholder 6"/>
          <p:cNvSpPr>
            <a:spLocks noGrp="1"/>
          </p:cNvSpPr>
          <p:nvPr>
            <p:ph sz="quarter" idx="16"/>
          </p:nvPr>
        </p:nvSpPr>
        <p:spPr>
          <a:xfrm>
            <a:off x="6108702" y="3760791"/>
            <a:ext cx="5473700" cy="2420937"/>
          </a:xfrm>
          <a:prstGeom prst="rect">
            <a:avLst/>
          </a:prstGeom>
        </p:spPr>
        <p:txBody>
          <a:bodyPr/>
          <a:lstStyle>
            <a:lvl1pPr marL="0" indent="0">
              <a:buFontTx/>
              <a:buNone/>
              <a:defRPr/>
            </a:lvl1pPr>
          </a:lstStyle>
          <a:p>
            <a:pPr lvl="0"/>
            <a:r>
              <a:rPr lang="en-US"/>
              <a:t>Click to edit Master text styles</a:t>
            </a:r>
          </a:p>
        </p:txBody>
      </p:sp>
      <p:sp>
        <p:nvSpPr>
          <p:cNvPr id="10" name="Slide Number Placeholder 2"/>
          <p:cNvSpPr>
            <a:spLocks noGrp="1"/>
          </p:cNvSpPr>
          <p:nvPr>
            <p:ph type="sldNum" sz="quarter" idx="17"/>
          </p:nvPr>
        </p:nvSpPr>
        <p:spPr>
          <a:xfrm>
            <a:off x="11455400" y="6397626"/>
            <a:ext cx="372533" cy="269875"/>
          </a:xfrm>
          <a:prstGeom prst="ellipse">
            <a:avLst/>
          </a:prstGeom>
          <a:solidFill>
            <a:schemeClr val="bg1">
              <a:lumMod val="85000"/>
            </a:schemeClr>
          </a:solidFill>
        </p:spPr>
        <p:txBody>
          <a:bodyPr lIns="0" tIns="0" rIns="0" bIns="0" anchor="ctr" anchorCtr="1"/>
          <a:lstStyle>
            <a:lvl1pPr eaLnBrk="1" fontAlgn="auto" hangingPunct="1">
              <a:spcBef>
                <a:spcPts val="0"/>
              </a:spcBef>
              <a:spcAft>
                <a:spcPts val="0"/>
              </a:spcAft>
              <a:defRPr lang="en-US" sz="750" b="1">
                <a:solidFill>
                  <a:schemeClr val="bg1"/>
                </a:solidFill>
                <a:latin typeface="+mn-lt"/>
              </a:defRPr>
            </a:lvl1pPr>
          </a:lstStyle>
          <a:p>
            <a:pPr>
              <a:defRPr/>
            </a:pPr>
            <a:fld id="{039E407C-74FC-4B08-B7F6-59D38944015E}" type="slidenum">
              <a:rPr lang="en-AU"/>
              <a:pPr>
                <a:defRPr/>
              </a:pPr>
              <a:t>‹#›</a:t>
            </a:fld>
            <a:endParaRPr lang="en-AU"/>
          </a:p>
        </p:txBody>
      </p:sp>
    </p:spTree>
    <p:extLst>
      <p:ext uri="{BB962C8B-B14F-4D97-AF65-F5344CB8AC3E}">
        <p14:creationId xmlns:p14="http://schemas.microsoft.com/office/powerpoint/2010/main" val="9671216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IGO Object + Half Tex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468312"/>
          </a:xfrm>
          <a:prstGeom prst="rect">
            <a:avLst/>
          </a:prstGeom>
        </p:spPr>
        <p:txBody>
          <a:bodyPr anchor="ctr"/>
          <a:lstStyle>
            <a:lvl1pPr>
              <a:defRPr sz="2250">
                <a:solidFill>
                  <a:srgbClr val="1E286E"/>
                </a:solidFill>
              </a:defRPr>
            </a:lvl1pPr>
          </a:lstStyle>
          <a:p>
            <a:r>
              <a:rPr lang="en-US"/>
              <a:t>Click to edit Master title style</a:t>
            </a:r>
            <a:endParaRPr lang="en-AU" dirty="0"/>
          </a:p>
        </p:txBody>
      </p:sp>
      <p:sp>
        <p:nvSpPr>
          <p:cNvPr id="6" name="Text Placeholder 5"/>
          <p:cNvSpPr>
            <a:spLocks noGrp="1"/>
          </p:cNvSpPr>
          <p:nvPr>
            <p:ph type="body" sz="quarter" idx="11"/>
          </p:nvPr>
        </p:nvSpPr>
        <p:spPr>
          <a:xfrm>
            <a:off x="609600" y="742950"/>
            <a:ext cx="10972800" cy="419100"/>
          </a:xfrm>
          <a:prstGeom prst="rect">
            <a:avLst/>
          </a:prstGeom>
        </p:spPr>
        <p:txBody>
          <a:bodyPr/>
          <a:lstStyle>
            <a:lvl1pPr marL="0" indent="0">
              <a:buFontTx/>
              <a:buNone/>
              <a:defRPr b="1">
                <a:solidFill>
                  <a:srgbClr val="DC631B"/>
                </a:solidFill>
                <a:latin typeface="Arial" panose="020B0604020202020204" pitchFamily="34" charset="0"/>
                <a:cs typeface="Arial" panose="020B0604020202020204" pitchFamily="34" charset="0"/>
              </a:defRPr>
            </a:lvl1pPr>
          </a:lstStyle>
          <a:p>
            <a:pPr lvl="0"/>
            <a:r>
              <a:rPr lang="en-US"/>
              <a:t>Click to edit Master text styles</a:t>
            </a:r>
          </a:p>
        </p:txBody>
      </p:sp>
      <p:sp>
        <p:nvSpPr>
          <p:cNvPr id="8" name="Text Placeholder 7"/>
          <p:cNvSpPr>
            <a:spLocks noGrp="1"/>
          </p:cNvSpPr>
          <p:nvPr>
            <p:ph type="body" sz="quarter" idx="12"/>
          </p:nvPr>
        </p:nvSpPr>
        <p:spPr>
          <a:xfrm>
            <a:off x="6146800" y="1247775"/>
            <a:ext cx="5435600" cy="4933950"/>
          </a:xfrm>
          <a:prstGeom prst="rect">
            <a:avLst/>
          </a:prstGeom>
        </p:spPr>
        <p:txBody>
          <a:bodyPr/>
          <a:lstStyle>
            <a:lvl1pPr marL="0" indent="0">
              <a:spcBef>
                <a:spcPts val="450"/>
              </a:spcBef>
              <a:buNone/>
              <a:defRPr b="1">
                <a:solidFill>
                  <a:schemeClr val="tx1"/>
                </a:solidFill>
                <a:latin typeface="Arial" panose="020B0604020202020204" pitchFamily="34" charset="0"/>
                <a:cs typeface="Arial" panose="020B0604020202020204" pitchFamily="34" charset="0"/>
              </a:defRPr>
            </a:lvl1pPr>
            <a:lvl2pPr marL="271463" indent="-207169">
              <a:spcBef>
                <a:spcPts val="450"/>
              </a:spcBef>
              <a:buClr>
                <a:srgbClr val="DC631B"/>
              </a:buClr>
              <a:buFont typeface="Arial" panose="020B0604020202020204" pitchFamily="34" charset="0"/>
              <a:buChar char="•"/>
              <a:defRPr sz="1050">
                <a:latin typeface="Arial" panose="020B0604020202020204" pitchFamily="34" charset="0"/>
                <a:cs typeface="Arial" panose="020B0604020202020204" pitchFamily="34" charset="0"/>
              </a:defRPr>
            </a:lvl2pPr>
            <a:lvl3pPr marL="535781" indent="-200025">
              <a:spcBef>
                <a:spcPts val="450"/>
              </a:spcBef>
              <a:defRPr sz="1050">
                <a:latin typeface="Arial" panose="020B0604020202020204" pitchFamily="34" charset="0"/>
                <a:cs typeface="Arial" panose="020B0604020202020204" pitchFamily="34" charset="0"/>
              </a:defRPr>
            </a:lvl3pPr>
            <a:lvl4pPr>
              <a:spcBef>
                <a:spcPts val="300"/>
              </a:spcBef>
              <a:defRPr/>
            </a:lvl4pPr>
            <a:lvl5pPr>
              <a:spcBef>
                <a:spcPts val="300"/>
              </a:spcBef>
              <a:defRPr/>
            </a:lvl5pPr>
          </a:lstStyle>
          <a:p>
            <a:pPr lvl="0"/>
            <a:r>
              <a:rPr lang="en-US"/>
              <a:t>Click to edit Master text styles</a:t>
            </a:r>
          </a:p>
          <a:p>
            <a:pPr lvl="1"/>
            <a:r>
              <a:rPr lang="en-US"/>
              <a:t>Second level</a:t>
            </a:r>
          </a:p>
          <a:p>
            <a:pPr lvl="2"/>
            <a:r>
              <a:rPr lang="en-US"/>
              <a:t>Third level</a:t>
            </a:r>
          </a:p>
        </p:txBody>
      </p:sp>
      <p:sp>
        <p:nvSpPr>
          <p:cNvPr id="9" name="Text Placeholder 3"/>
          <p:cNvSpPr>
            <a:spLocks noGrp="1"/>
          </p:cNvSpPr>
          <p:nvPr>
            <p:ph type="body" sz="quarter" idx="14"/>
          </p:nvPr>
        </p:nvSpPr>
        <p:spPr>
          <a:xfrm>
            <a:off x="609601" y="6275363"/>
            <a:ext cx="10186811" cy="395300"/>
          </a:xfrm>
          <a:prstGeom prst="rect">
            <a:avLst/>
          </a:prstGeom>
        </p:spPr>
        <p:txBody>
          <a:bodyPr vert="horz"/>
          <a:lstStyle>
            <a:lvl1pPr marL="171450" indent="-171450">
              <a:spcBef>
                <a:spcPts val="75"/>
              </a:spcBef>
              <a:buClr>
                <a:srgbClr val="181C56"/>
              </a:buClr>
              <a:buFont typeface="+mj-lt"/>
              <a:buAutoNum type="arabicParenR"/>
              <a:defRPr sz="600">
                <a:solidFill>
                  <a:schemeClr val="tx1"/>
                </a:solidFill>
                <a:latin typeface="Arial" panose="020B0604020202020204" pitchFamily="34" charset="0"/>
                <a:cs typeface="Arial" panose="020B0604020202020204" pitchFamily="34" charset="0"/>
              </a:defRPr>
            </a:lvl1pPr>
            <a:lvl2pPr>
              <a:defRPr sz="750"/>
            </a:lvl2pPr>
            <a:lvl3pPr>
              <a:defRPr sz="750"/>
            </a:lvl3pPr>
            <a:lvl4pPr>
              <a:defRPr sz="750"/>
            </a:lvl4pPr>
            <a:lvl5pPr>
              <a:defRPr sz="750"/>
            </a:lvl5pPr>
          </a:lstStyle>
          <a:p>
            <a:pPr lvl="0"/>
            <a:r>
              <a:rPr lang="en-US"/>
              <a:t>Click to edit Master text styles</a:t>
            </a:r>
          </a:p>
          <a:p>
            <a:pPr lvl="1"/>
            <a:r>
              <a:rPr lang="en-US"/>
              <a:t>Second level</a:t>
            </a:r>
          </a:p>
        </p:txBody>
      </p:sp>
      <p:sp>
        <p:nvSpPr>
          <p:cNvPr id="5" name="Content Placeholder 4"/>
          <p:cNvSpPr>
            <a:spLocks noGrp="1"/>
          </p:cNvSpPr>
          <p:nvPr>
            <p:ph sz="quarter" idx="15"/>
          </p:nvPr>
        </p:nvSpPr>
        <p:spPr>
          <a:xfrm>
            <a:off x="609602" y="1247775"/>
            <a:ext cx="5473700" cy="4933950"/>
          </a:xfrm>
          <a:prstGeom prst="rect">
            <a:avLst/>
          </a:prstGeom>
        </p:spPr>
        <p:txBody>
          <a:bodyPr/>
          <a:lstStyle>
            <a:lvl1pPr marL="0" indent="0">
              <a:buFontTx/>
              <a:buNone/>
              <a:defRPr/>
            </a:lvl1pPr>
          </a:lstStyle>
          <a:p>
            <a:pPr lvl="0"/>
            <a:r>
              <a:rPr lang="en-US"/>
              <a:t>Click to edit Master text styles</a:t>
            </a:r>
          </a:p>
        </p:txBody>
      </p:sp>
      <p:sp>
        <p:nvSpPr>
          <p:cNvPr id="7" name="Slide Number Placeholder 2"/>
          <p:cNvSpPr>
            <a:spLocks noGrp="1"/>
          </p:cNvSpPr>
          <p:nvPr>
            <p:ph type="sldNum" sz="quarter" idx="16"/>
          </p:nvPr>
        </p:nvSpPr>
        <p:spPr>
          <a:xfrm>
            <a:off x="11455400" y="6397626"/>
            <a:ext cx="372533" cy="269875"/>
          </a:xfrm>
          <a:prstGeom prst="ellipse">
            <a:avLst/>
          </a:prstGeom>
          <a:solidFill>
            <a:schemeClr val="bg1">
              <a:lumMod val="85000"/>
            </a:schemeClr>
          </a:solidFill>
        </p:spPr>
        <p:txBody>
          <a:bodyPr lIns="0" tIns="0" rIns="0" bIns="0" anchor="ctr" anchorCtr="1"/>
          <a:lstStyle>
            <a:lvl1pPr eaLnBrk="1" fontAlgn="auto" hangingPunct="1">
              <a:spcBef>
                <a:spcPts val="0"/>
              </a:spcBef>
              <a:spcAft>
                <a:spcPts val="0"/>
              </a:spcAft>
              <a:defRPr lang="en-US" sz="750" b="1">
                <a:solidFill>
                  <a:schemeClr val="bg1"/>
                </a:solidFill>
                <a:latin typeface="+mn-lt"/>
              </a:defRPr>
            </a:lvl1pPr>
          </a:lstStyle>
          <a:p>
            <a:pPr>
              <a:defRPr/>
            </a:pPr>
            <a:fld id="{F6DDB1E5-123A-49CE-B3AC-F23CB6A417E8}" type="slidenum">
              <a:rPr lang="en-AU"/>
              <a:pPr>
                <a:defRPr/>
              </a:pPr>
              <a:t>‹#›</a:t>
            </a:fld>
            <a:endParaRPr lang="en-AU"/>
          </a:p>
        </p:txBody>
      </p:sp>
    </p:spTree>
    <p:extLst>
      <p:ext uri="{BB962C8B-B14F-4D97-AF65-F5344CB8AC3E}">
        <p14:creationId xmlns:p14="http://schemas.microsoft.com/office/powerpoint/2010/main" val="26535750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IGO 2xObjec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468312"/>
          </a:xfrm>
          <a:prstGeom prst="rect">
            <a:avLst/>
          </a:prstGeom>
        </p:spPr>
        <p:txBody>
          <a:bodyPr anchor="ctr"/>
          <a:lstStyle>
            <a:lvl1pPr>
              <a:defRPr sz="2250">
                <a:solidFill>
                  <a:srgbClr val="1E286E"/>
                </a:solidFill>
              </a:defRPr>
            </a:lvl1pPr>
          </a:lstStyle>
          <a:p>
            <a:r>
              <a:rPr lang="en-US"/>
              <a:t>Click to edit Master title style</a:t>
            </a:r>
            <a:endParaRPr lang="en-AU" dirty="0"/>
          </a:p>
        </p:txBody>
      </p:sp>
      <p:sp>
        <p:nvSpPr>
          <p:cNvPr id="6" name="Text Placeholder 5"/>
          <p:cNvSpPr>
            <a:spLocks noGrp="1"/>
          </p:cNvSpPr>
          <p:nvPr>
            <p:ph type="body" sz="quarter" idx="11"/>
          </p:nvPr>
        </p:nvSpPr>
        <p:spPr>
          <a:xfrm>
            <a:off x="609600" y="742950"/>
            <a:ext cx="10972800" cy="419100"/>
          </a:xfrm>
          <a:prstGeom prst="rect">
            <a:avLst/>
          </a:prstGeom>
        </p:spPr>
        <p:txBody>
          <a:bodyPr/>
          <a:lstStyle>
            <a:lvl1pPr marL="0" indent="0">
              <a:buFontTx/>
              <a:buNone/>
              <a:defRPr b="1">
                <a:solidFill>
                  <a:srgbClr val="DC631B"/>
                </a:solidFill>
                <a:latin typeface="Arial" panose="020B0604020202020204" pitchFamily="34" charset="0"/>
                <a:cs typeface="Arial" panose="020B0604020202020204" pitchFamily="34" charset="0"/>
              </a:defRPr>
            </a:lvl1pPr>
          </a:lstStyle>
          <a:p>
            <a:pPr lvl="0"/>
            <a:r>
              <a:rPr lang="en-US"/>
              <a:t>Click to edit Master text styles</a:t>
            </a:r>
          </a:p>
        </p:txBody>
      </p:sp>
      <p:sp>
        <p:nvSpPr>
          <p:cNvPr id="9" name="Text Placeholder 3"/>
          <p:cNvSpPr>
            <a:spLocks noGrp="1"/>
          </p:cNvSpPr>
          <p:nvPr>
            <p:ph type="body" sz="quarter" idx="14"/>
          </p:nvPr>
        </p:nvSpPr>
        <p:spPr>
          <a:xfrm>
            <a:off x="609601" y="6275363"/>
            <a:ext cx="10186811" cy="395300"/>
          </a:xfrm>
          <a:prstGeom prst="rect">
            <a:avLst/>
          </a:prstGeom>
        </p:spPr>
        <p:txBody>
          <a:bodyPr vert="horz"/>
          <a:lstStyle>
            <a:lvl1pPr marL="171450" indent="-171450">
              <a:spcBef>
                <a:spcPts val="75"/>
              </a:spcBef>
              <a:buClr>
                <a:srgbClr val="181C56"/>
              </a:buClr>
              <a:buFont typeface="+mj-lt"/>
              <a:buAutoNum type="arabicParenR"/>
              <a:defRPr sz="600">
                <a:solidFill>
                  <a:schemeClr val="tx1"/>
                </a:solidFill>
                <a:latin typeface="Arial" panose="020B0604020202020204" pitchFamily="34" charset="0"/>
                <a:cs typeface="Arial" panose="020B0604020202020204" pitchFamily="34" charset="0"/>
              </a:defRPr>
            </a:lvl1pPr>
            <a:lvl2pPr>
              <a:defRPr sz="750"/>
            </a:lvl2pPr>
            <a:lvl3pPr>
              <a:defRPr sz="750"/>
            </a:lvl3pPr>
            <a:lvl4pPr>
              <a:defRPr sz="750"/>
            </a:lvl4pPr>
            <a:lvl5pPr>
              <a:defRPr sz="750"/>
            </a:lvl5pPr>
          </a:lstStyle>
          <a:p>
            <a:pPr lvl="0"/>
            <a:r>
              <a:rPr lang="en-US"/>
              <a:t>Click to edit Master text styles</a:t>
            </a:r>
          </a:p>
          <a:p>
            <a:pPr lvl="1"/>
            <a:r>
              <a:rPr lang="en-US"/>
              <a:t>Second level</a:t>
            </a:r>
          </a:p>
        </p:txBody>
      </p:sp>
      <p:sp>
        <p:nvSpPr>
          <p:cNvPr id="5" name="Content Placeholder 4"/>
          <p:cNvSpPr>
            <a:spLocks noGrp="1"/>
          </p:cNvSpPr>
          <p:nvPr>
            <p:ph sz="quarter" idx="15"/>
          </p:nvPr>
        </p:nvSpPr>
        <p:spPr>
          <a:xfrm>
            <a:off x="609601" y="1247775"/>
            <a:ext cx="5424000" cy="4933950"/>
          </a:xfrm>
          <a:prstGeom prst="rect">
            <a:avLst/>
          </a:prstGeom>
        </p:spPr>
        <p:txBody>
          <a:bodyPr/>
          <a:lstStyle>
            <a:lvl1pPr marL="0" indent="0">
              <a:buFontTx/>
              <a:buNone/>
              <a:defRPr/>
            </a:lvl1pPr>
          </a:lstStyle>
          <a:p>
            <a:pPr lvl="0"/>
            <a:r>
              <a:rPr lang="en-US"/>
              <a:t>Click to edit Master text styles</a:t>
            </a:r>
          </a:p>
        </p:txBody>
      </p:sp>
      <p:sp>
        <p:nvSpPr>
          <p:cNvPr id="7" name="Content Placeholder 6"/>
          <p:cNvSpPr>
            <a:spLocks noGrp="1"/>
          </p:cNvSpPr>
          <p:nvPr>
            <p:ph sz="quarter" idx="16"/>
          </p:nvPr>
        </p:nvSpPr>
        <p:spPr>
          <a:xfrm>
            <a:off x="6110400" y="1247775"/>
            <a:ext cx="5472000" cy="4933950"/>
          </a:xfrm>
          <a:prstGeom prst="rect">
            <a:avLst/>
          </a:prstGeom>
        </p:spPr>
        <p:txBody>
          <a:bodyPr/>
          <a:lstStyle>
            <a:lvl1pPr marL="0" indent="0">
              <a:buFontTx/>
              <a:buNone/>
              <a:defRPr/>
            </a:lvl1pPr>
          </a:lstStyle>
          <a:p>
            <a:pPr lvl="0"/>
            <a:r>
              <a:rPr lang="en-US"/>
              <a:t>Click to edit Master text styles</a:t>
            </a:r>
          </a:p>
        </p:txBody>
      </p:sp>
      <p:sp>
        <p:nvSpPr>
          <p:cNvPr id="8" name="Slide Number Placeholder 2"/>
          <p:cNvSpPr>
            <a:spLocks noGrp="1"/>
          </p:cNvSpPr>
          <p:nvPr>
            <p:ph type="sldNum" sz="quarter" idx="17"/>
          </p:nvPr>
        </p:nvSpPr>
        <p:spPr>
          <a:xfrm>
            <a:off x="11455400" y="6397626"/>
            <a:ext cx="372533" cy="269875"/>
          </a:xfrm>
          <a:prstGeom prst="ellipse">
            <a:avLst/>
          </a:prstGeom>
          <a:solidFill>
            <a:schemeClr val="bg1">
              <a:lumMod val="85000"/>
            </a:schemeClr>
          </a:solidFill>
        </p:spPr>
        <p:txBody>
          <a:bodyPr lIns="0" tIns="0" rIns="0" bIns="0" anchor="ctr" anchorCtr="1"/>
          <a:lstStyle>
            <a:lvl1pPr eaLnBrk="1" fontAlgn="auto" hangingPunct="1">
              <a:spcBef>
                <a:spcPts val="0"/>
              </a:spcBef>
              <a:spcAft>
                <a:spcPts val="0"/>
              </a:spcAft>
              <a:defRPr lang="en-US" sz="750" b="1">
                <a:solidFill>
                  <a:schemeClr val="bg1"/>
                </a:solidFill>
                <a:latin typeface="+mn-lt"/>
              </a:defRPr>
            </a:lvl1pPr>
          </a:lstStyle>
          <a:p>
            <a:pPr>
              <a:defRPr/>
            </a:pPr>
            <a:fld id="{1523EEEC-640B-4367-9AC9-FB4E775BC9A8}" type="slidenum">
              <a:rPr lang="en-AU"/>
              <a:pPr>
                <a:defRPr/>
              </a:pPr>
              <a:t>‹#›</a:t>
            </a:fld>
            <a:endParaRPr lang="en-AU"/>
          </a:p>
        </p:txBody>
      </p:sp>
    </p:spTree>
    <p:extLst>
      <p:ext uri="{BB962C8B-B14F-4D97-AF65-F5344CB8AC3E}">
        <p14:creationId xmlns:p14="http://schemas.microsoft.com/office/powerpoint/2010/main" val="20691440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IGO Edge Object + 3/4 Tex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468312"/>
          </a:xfrm>
          <a:prstGeom prst="rect">
            <a:avLst/>
          </a:prstGeom>
        </p:spPr>
        <p:txBody>
          <a:bodyPr anchor="ctr"/>
          <a:lstStyle>
            <a:lvl1pPr>
              <a:defRPr sz="2250">
                <a:solidFill>
                  <a:srgbClr val="1E286E"/>
                </a:solidFill>
              </a:defRPr>
            </a:lvl1pPr>
          </a:lstStyle>
          <a:p>
            <a:r>
              <a:rPr lang="en-US"/>
              <a:t>Click to edit Master title style</a:t>
            </a:r>
            <a:endParaRPr lang="en-AU" dirty="0"/>
          </a:p>
        </p:txBody>
      </p:sp>
      <p:sp>
        <p:nvSpPr>
          <p:cNvPr id="6" name="Text Placeholder 5"/>
          <p:cNvSpPr>
            <a:spLocks noGrp="1"/>
          </p:cNvSpPr>
          <p:nvPr>
            <p:ph type="body" sz="quarter" idx="11"/>
          </p:nvPr>
        </p:nvSpPr>
        <p:spPr>
          <a:xfrm>
            <a:off x="609600" y="742950"/>
            <a:ext cx="10972800" cy="419100"/>
          </a:xfrm>
          <a:prstGeom prst="rect">
            <a:avLst/>
          </a:prstGeom>
        </p:spPr>
        <p:txBody>
          <a:bodyPr/>
          <a:lstStyle>
            <a:lvl1pPr marL="0" indent="0">
              <a:buFontTx/>
              <a:buNone/>
              <a:defRPr b="1">
                <a:solidFill>
                  <a:srgbClr val="DC631B"/>
                </a:solidFill>
                <a:latin typeface="Arial" panose="020B0604020202020204" pitchFamily="34" charset="0"/>
                <a:cs typeface="Arial" panose="020B0604020202020204" pitchFamily="34" charset="0"/>
              </a:defRPr>
            </a:lvl1pPr>
          </a:lstStyle>
          <a:p>
            <a:pPr lvl="0"/>
            <a:r>
              <a:rPr lang="en-US"/>
              <a:t>Click to edit Master text styles</a:t>
            </a:r>
          </a:p>
        </p:txBody>
      </p:sp>
      <p:sp>
        <p:nvSpPr>
          <p:cNvPr id="8" name="Text Placeholder 7"/>
          <p:cNvSpPr>
            <a:spLocks noGrp="1"/>
          </p:cNvSpPr>
          <p:nvPr>
            <p:ph type="body" sz="quarter" idx="12"/>
          </p:nvPr>
        </p:nvSpPr>
        <p:spPr>
          <a:xfrm>
            <a:off x="2926080" y="1247775"/>
            <a:ext cx="8656320" cy="4933950"/>
          </a:xfrm>
          <a:prstGeom prst="rect">
            <a:avLst/>
          </a:prstGeom>
        </p:spPr>
        <p:txBody>
          <a:bodyPr/>
          <a:lstStyle>
            <a:lvl1pPr marL="0" indent="0">
              <a:spcBef>
                <a:spcPts val="450"/>
              </a:spcBef>
              <a:buNone/>
              <a:defRPr b="1">
                <a:solidFill>
                  <a:schemeClr val="tx1"/>
                </a:solidFill>
                <a:latin typeface="Arial" panose="020B0604020202020204" pitchFamily="34" charset="0"/>
                <a:cs typeface="Arial" panose="020B0604020202020204" pitchFamily="34" charset="0"/>
              </a:defRPr>
            </a:lvl1pPr>
            <a:lvl2pPr marL="271463" indent="-207169">
              <a:spcBef>
                <a:spcPts val="450"/>
              </a:spcBef>
              <a:buClr>
                <a:srgbClr val="DC631B"/>
              </a:buClr>
              <a:buFont typeface="Arial" panose="020B0604020202020204" pitchFamily="34" charset="0"/>
              <a:buChar char="•"/>
              <a:defRPr sz="1050">
                <a:latin typeface="Arial" panose="020B0604020202020204" pitchFamily="34" charset="0"/>
                <a:cs typeface="Arial" panose="020B0604020202020204" pitchFamily="34" charset="0"/>
              </a:defRPr>
            </a:lvl2pPr>
            <a:lvl3pPr marL="535781" indent="-200025">
              <a:spcBef>
                <a:spcPts val="450"/>
              </a:spcBef>
              <a:defRPr sz="1050">
                <a:latin typeface="Arial" panose="020B0604020202020204" pitchFamily="34" charset="0"/>
                <a:cs typeface="Arial" panose="020B0604020202020204" pitchFamily="34" charset="0"/>
              </a:defRPr>
            </a:lvl3pPr>
            <a:lvl4pPr>
              <a:spcBef>
                <a:spcPts val="300"/>
              </a:spcBef>
              <a:defRPr/>
            </a:lvl4pPr>
            <a:lvl5pPr>
              <a:spcBef>
                <a:spcPts val="300"/>
              </a:spcBef>
              <a:defRPr/>
            </a:lvl5pPr>
          </a:lstStyle>
          <a:p>
            <a:pPr lvl="0"/>
            <a:r>
              <a:rPr lang="en-US"/>
              <a:t>Click to edit Master text styles</a:t>
            </a:r>
          </a:p>
          <a:p>
            <a:pPr lvl="1"/>
            <a:r>
              <a:rPr lang="en-US"/>
              <a:t>Second level</a:t>
            </a:r>
          </a:p>
          <a:p>
            <a:pPr lvl="2"/>
            <a:r>
              <a:rPr lang="en-US"/>
              <a:t>Third level</a:t>
            </a:r>
          </a:p>
        </p:txBody>
      </p:sp>
      <p:sp>
        <p:nvSpPr>
          <p:cNvPr id="9" name="Text Placeholder 3"/>
          <p:cNvSpPr>
            <a:spLocks noGrp="1"/>
          </p:cNvSpPr>
          <p:nvPr>
            <p:ph type="body" sz="quarter" idx="14"/>
          </p:nvPr>
        </p:nvSpPr>
        <p:spPr>
          <a:xfrm>
            <a:off x="2926081" y="6275363"/>
            <a:ext cx="7870331" cy="395300"/>
          </a:xfrm>
          <a:prstGeom prst="rect">
            <a:avLst/>
          </a:prstGeom>
        </p:spPr>
        <p:txBody>
          <a:bodyPr vert="horz"/>
          <a:lstStyle>
            <a:lvl1pPr marL="171450" indent="-171450">
              <a:spcBef>
                <a:spcPts val="75"/>
              </a:spcBef>
              <a:buClr>
                <a:srgbClr val="181C56"/>
              </a:buClr>
              <a:buFont typeface="+mj-lt"/>
              <a:buAutoNum type="arabicParenR"/>
              <a:defRPr sz="600">
                <a:solidFill>
                  <a:schemeClr val="tx1"/>
                </a:solidFill>
                <a:latin typeface="Arial" panose="020B0604020202020204" pitchFamily="34" charset="0"/>
                <a:cs typeface="Arial" panose="020B0604020202020204" pitchFamily="34" charset="0"/>
              </a:defRPr>
            </a:lvl1pPr>
            <a:lvl2pPr>
              <a:defRPr sz="750"/>
            </a:lvl2pPr>
            <a:lvl3pPr>
              <a:defRPr sz="750"/>
            </a:lvl3pPr>
            <a:lvl4pPr>
              <a:defRPr sz="750"/>
            </a:lvl4pPr>
            <a:lvl5pPr>
              <a:defRPr sz="750"/>
            </a:lvl5pPr>
          </a:lstStyle>
          <a:p>
            <a:pPr lvl="0"/>
            <a:r>
              <a:rPr lang="en-US"/>
              <a:t>Click to edit Master text styles</a:t>
            </a:r>
          </a:p>
          <a:p>
            <a:pPr lvl="1"/>
            <a:r>
              <a:rPr lang="en-US"/>
              <a:t>Second level</a:t>
            </a:r>
          </a:p>
        </p:txBody>
      </p:sp>
      <p:sp>
        <p:nvSpPr>
          <p:cNvPr id="5" name="Content Placeholder 4"/>
          <p:cNvSpPr>
            <a:spLocks noGrp="1"/>
          </p:cNvSpPr>
          <p:nvPr>
            <p:ph sz="quarter" idx="15"/>
          </p:nvPr>
        </p:nvSpPr>
        <p:spPr>
          <a:xfrm>
            <a:off x="1" y="1247778"/>
            <a:ext cx="2745851" cy="5617597"/>
          </a:xfrm>
          <a:prstGeom prst="rect">
            <a:avLst/>
          </a:prstGeom>
        </p:spPr>
        <p:txBody>
          <a:bodyPr/>
          <a:lstStyle>
            <a:lvl1pPr marL="0" indent="0">
              <a:buFontTx/>
              <a:buNone/>
              <a:defRPr/>
            </a:lvl1pPr>
          </a:lstStyle>
          <a:p>
            <a:pPr lvl="0"/>
            <a:r>
              <a:rPr lang="en-US"/>
              <a:t>Click to edit Master text styles</a:t>
            </a:r>
          </a:p>
        </p:txBody>
      </p:sp>
      <p:sp>
        <p:nvSpPr>
          <p:cNvPr id="7" name="Slide Number Placeholder 2"/>
          <p:cNvSpPr>
            <a:spLocks noGrp="1"/>
          </p:cNvSpPr>
          <p:nvPr>
            <p:ph type="sldNum" sz="quarter" idx="16"/>
          </p:nvPr>
        </p:nvSpPr>
        <p:spPr>
          <a:xfrm>
            <a:off x="11455400" y="6397626"/>
            <a:ext cx="372533" cy="269875"/>
          </a:xfrm>
          <a:prstGeom prst="ellipse">
            <a:avLst/>
          </a:prstGeom>
          <a:solidFill>
            <a:schemeClr val="bg1">
              <a:lumMod val="85000"/>
            </a:schemeClr>
          </a:solidFill>
        </p:spPr>
        <p:txBody>
          <a:bodyPr lIns="0" tIns="0" rIns="0" bIns="0" anchor="ctr" anchorCtr="1"/>
          <a:lstStyle>
            <a:lvl1pPr eaLnBrk="1" fontAlgn="auto" hangingPunct="1">
              <a:spcBef>
                <a:spcPts val="0"/>
              </a:spcBef>
              <a:spcAft>
                <a:spcPts val="0"/>
              </a:spcAft>
              <a:defRPr lang="en-US" sz="750" b="1">
                <a:solidFill>
                  <a:schemeClr val="bg1"/>
                </a:solidFill>
                <a:latin typeface="+mn-lt"/>
              </a:defRPr>
            </a:lvl1pPr>
          </a:lstStyle>
          <a:p>
            <a:pPr>
              <a:defRPr/>
            </a:pPr>
            <a:fld id="{2BE1B93E-26F3-4B7B-AABD-2E010CA3849A}" type="slidenum">
              <a:rPr lang="en-AU"/>
              <a:pPr>
                <a:defRPr/>
              </a:pPr>
              <a:t>‹#›</a:t>
            </a:fld>
            <a:endParaRPr lang="en-AU"/>
          </a:p>
        </p:txBody>
      </p:sp>
    </p:spTree>
    <p:extLst>
      <p:ext uri="{BB962C8B-B14F-4D97-AF65-F5344CB8AC3E}">
        <p14:creationId xmlns:p14="http://schemas.microsoft.com/office/powerpoint/2010/main" val="11677530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image" Target="../media/image1.png"/><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26">
            <a:extLst>
              <a:ext uri="{28A0092B-C50C-407E-A947-70E740481C1C}">
                <a14:useLocalDpi xmlns:a14="http://schemas.microsoft.com/office/drawing/2010/main" val="0"/>
              </a:ext>
            </a:extLst>
          </a:blip>
          <a:stretch>
            <a:fillRect/>
          </a:stretch>
        </p:blipFill>
        <p:spPr>
          <a:xfrm>
            <a:off x="9496807" y="0"/>
            <a:ext cx="2695193" cy="1069521"/>
          </a:xfrm>
          <a:prstGeom prst="rect">
            <a:avLst/>
          </a:prstGeom>
        </p:spPr>
      </p:pic>
    </p:spTree>
  </p:cSld>
  <p:clrMap bg1="lt1" tx1="dk1" bg2="lt2" tx2="dk2" accent1="accent1" accent2="accent2" accent3="accent3" accent4="accent4" accent5="accent5" accent6="accent6" hlink="hlink" folHlink="folHlink"/>
  <p:sldLayoutIdLst>
    <p:sldLayoutId id="2147483799" r:id="rId1"/>
    <p:sldLayoutId id="2147483800" r:id="rId2"/>
    <p:sldLayoutId id="2147483801" r:id="rId3"/>
    <p:sldLayoutId id="2147483797" r:id="rId4"/>
    <p:sldLayoutId id="2147483803" r:id="rId5"/>
    <p:sldLayoutId id="2147483804" r:id="rId6"/>
    <p:sldLayoutId id="2147483805" r:id="rId7"/>
    <p:sldLayoutId id="2147483806" r:id="rId8"/>
    <p:sldLayoutId id="2147483807" r:id="rId9"/>
    <p:sldLayoutId id="2147483808" r:id="rId10"/>
    <p:sldLayoutId id="2147483809" r:id="rId11"/>
    <p:sldLayoutId id="2147483811" r:id="rId12"/>
    <p:sldLayoutId id="2147483812" r:id="rId13"/>
    <p:sldLayoutId id="2147483813" r:id="rId14"/>
    <p:sldLayoutId id="2147483814" r:id="rId15"/>
    <p:sldLayoutId id="2147483798" r:id="rId16"/>
    <p:sldLayoutId id="2147483815" r:id="rId17"/>
    <p:sldLayoutId id="2147483816" r:id="rId18"/>
    <p:sldLayoutId id="2147483817" r:id="rId19"/>
    <p:sldLayoutId id="2147483818" r:id="rId20"/>
    <p:sldLayoutId id="2147483819" r:id="rId21"/>
    <p:sldLayoutId id="2147483820" r:id="rId22"/>
    <p:sldLayoutId id="2147483821" r:id="rId23"/>
    <p:sldLayoutId id="2147483822" r:id="rId24"/>
  </p:sldLayoutIdLst>
  <p:txStyles>
    <p:titleStyle>
      <a:lvl1pPr algn="l" defTabSz="385763" rtl="0" eaLnBrk="1" fontAlgn="base" hangingPunct="1">
        <a:spcBef>
          <a:spcPct val="0"/>
        </a:spcBef>
        <a:spcAft>
          <a:spcPct val="0"/>
        </a:spcAft>
        <a:defRPr b="1" kern="1200">
          <a:solidFill>
            <a:srgbClr val="33363A"/>
          </a:solidFill>
          <a:latin typeface="Arial"/>
          <a:ea typeface="+mj-ea"/>
          <a:cs typeface="Arial"/>
        </a:defRPr>
      </a:lvl1pPr>
      <a:lvl2pPr algn="l" defTabSz="385763" rtl="0" eaLnBrk="1" fontAlgn="base" hangingPunct="1">
        <a:spcBef>
          <a:spcPct val="0"/>
        </a:spcBef>
        <a:spcAft>
          <a:spcPct val="0"/>
        </a:spcAft>
        <a:defRPr b="1">
          <a:solidFill>
            <a:srgbClr val="33363A"/>
          </a:solidFill>
          <a:latin typeface="Arial" panose="020B0604020202020204" pitchFamily="34" charset="0"/>
          <a:cs typeface="Arial" panose="020B0604020202020204" pitchFamily="34" charset="0"/>
        </a:defRPr>
      </a:lvl2pPr>
      <a:lvl3pPr algn="l" defTabSz="385763" rtl="0" eaLnBrk="1" fontAlgn="base" hangingPunct="1">
        <a:spcBef>
          <a:spcPct val="0"/>
        </a:spcBef>
        <a:spcAft>
          <a:spcPct val="0"/>
        </a:spcAft>
        <a:defRPr b="1">
          <a:solidFill>
            <a:srgbClr val="33363A"/>
          </a:solidFill>
          <a:latin typeface="Arial" panose="020B0604020202020204" pitchFamily="34" charset="0"/>
          <a:cs typeface="Arial" panose="020B0604020202020204" pitchFamily="34" charset="0"/>
        </a:defRPr>
      </a:lvl3pPr>
      <a:lvl4pPr algn="l" defTabSz="385763" rtl="0" eaLnBrk="1" fontAlgn="base" hangingPunct="1">
        <a:spcBef>
          <a:spcPct val="0"/>
        </a:spcBef>
        <a:spcAft>
          <a:spcPct val="0"/>
        </a:spcAft>
        <a:defRPr b="1">
          <a:solidFill>
            <a:srgbClr val="33363A"/>
          </a:solidFill>
          <a:latin typeface="Arial" panose="020B0604020202020204" pitchFamily="34" charset="0"/>
          <a:cs typeface="Arial" panose="020B0604020202020204" pitchFamily="34" charset="0"/>
        </a:defRPr>
      </a:lvl4pPr>
      <a:lvl5pPr algn="l" defTabSz="385763" rtl="0" eaLnBrk="1" fontAlgn="base" hangingPunct="1">
        <a:spcBef>
          <a:spcPct val="0"/>
        </a:spcBef>
        <a:spcAft>
          <a:spcPct val="0"/>
        </a:spcAft>
        <a:defRPr b="1">
          <a:solidFill>
            <a:srgbClr val="33363A"/>
          </a:solidFill>
          <a:latin typeface="Arial" panose="020B0604020202020204" pitchFamily="34" charset="0"/>
          <a:cs typeface="Arial" panose="020B0604020202020204" pitchFamily="34" charset="0"/>
        </a:defRPr>
      </a:lvl5pPr>
      <a:lvl6pPr marL="457200" algn="l" defTabSz="385763" rtl="0" eaLnBrk="1" fontAlgn="base" hangingPunct="1">
        <a:spcBef>
          <a:spcPct val="0"/>
        </a:spcBef>
        <a:spcAft>
          <a:spcPct val="0"/>
        </a:spcAft>
        <a:defRPr b="1">
          <a:solidFill>
            <a:srgbClr val="33363A"/>
          </a:solidFill>
          <a:latin typeface="Arial" panose="020B0604020202020204" pitchFamily="34" charset="0"/>
          <a:cs typeface="Arial" panose="020B0604020202020204" pitchFamily="34" charset="0"/>
        </a:defRPr>
      </a:lvl6pPr>
      <a:lvl7pPr marL="914400" algn="l" defTabSz="385763" rtl="0" eaLnBrk="1" fontAlgn="base" hangingPunct="1">
        <a:spcBef>
          <a:spcPct val="0"/>
        </a:spcBef>
        <a:spcAft>
          <a:spcPct val="0"/>
        </a:spcAft>
        <a:defRPr b="1">
          <a:solidFill>
            <a:srgbClr val="33363A"/>
          </a:solidFill>
          <a:latin typeface="Arial" panose="020B0604020202020204" pitchFamily="34" charset="0"/>
          <a:cs typeface="Arial" panose="020B0604020202020204" pitchFamily="34" charset="0"/>
        </a:defRPr>
      </a:lvl7pPr>
      <a:lvl8pPr marL="1371600" algn="l" defTabSz="385763" rtl="0" eaLnBrk="1" fontAlgn="base" hangingPunct="1">
        <a:spcBef>
          <a:spcPct val="0"/>
        </a:spcBef>
        <a:spcAft>
          <a:spcPct val="0"/>
        </a:spcAft>
        <a:defRPr b="1">
          <a:solidFill>
            <a:srgbClr val="33363A"/>
          </a:solidFill>
          <a:latin typeface="Arial" panose="020B0604020202020204" pitchFamily="34" charset="0"/>
          <a:cs typeface="Arial" panose="020B0604020202020204" pitchFamily="34" charset="0"/>
        </a:defRPr>
      </a:lvl8pPr>
      <a:lvl9pPr marL="1828800" algn="l" defTabSz="385763" rtl="0" eaLnBrk="1" fontAlgn="base" hangingPunct="1">
        <a:spcBef>
          <a:spcPct val="0"/>
        </a:spcBef>
        <a:spcAft>
          <a:spcPct val="0"/>
        </a:spcAft>
        <a:defRPr b="1">
          <a:solidFill>
            <a:srgbClr val="33363A"/>
          </a:solidFill>
          <a:latin typeface="Arial" panose="020B0604020202020204" pitchFamily="34" charset="0"/>
          <a:cs typeface="Arial" panose="020B0604020202020204" pitchFamily="34" charset="0"/>
        </a:defRPr>
      </a:lvl9pPr>
    </p:titleStyle>
    <p:bodyStyle>
      <a:lvl1pPr marL="288925" indent="-288925" algn="l" defTabSz="385763" rtl="0" eaLnBrk="1" fontAlgn="base" hangingPunct="1">
        <a:spcBef>
          <a:spcPct val="20000"/>
        </a:spcBef>
        <a:spcAft>
          <a:spcPct val="0"/>
        </a:spcAft>
        <a:buClr>
          <a:srgbClr val="E47823"/>
        </a:buClr>
        <a:buFont typeface="Arial" panose="020B0604020202020204" pitchFamily="34" charset="0"/>
        <a:buChar char="•"/>
        <a:defRPr sz="1300" kern="1200">
          <a:solidFill>
            <a:srgbClr val="33363A"/>
          </a:solidFill>
          <a:latin typeface="+mn-lt"/>
          <a:ea typeface="+mn-ea"/>
          <a:cs typeface="+mn-cs"/>
        </a:defRPr>
      </a:lvl1pPr>
      <a:lvl2pPr marL="627063" indent="-241300" algn="l" defTabSz="385763" rtl="0" eaLnBrk="1" fontAlgn="base" hangingPunct="1">
        <a:spcBef>
          <a:spcPct val="20000"/>
        </a:spcBef>
        <a:spcAft>
          <a:spcPct val="0"/>
        </a:spcAft>
        <a:buFont typeface="Lucida Grande"/>
        <a:buChar char="-"/>
        <a:defRPr sz="1300" kern="1200">
          <a:solidFill>
            <a:srgbClr val="33363A"/>
          </a:solidFill>
          <a:latin typeface="+mn-lt"/>
          <a:ea typeface="+mn-ea"/>
          <a:cs typeface="+mn-cs"/>
        </a:defRPr>
      </a:lvl2pPr>
      <a:lvl3pPr marL="966788" indent="-192088" algn="l" defTabSz="385763" rtl="0" eaLnBrk="1" fontAlgn="base" hangingPunct="1">
        <a:spcBef>
          <a:spcPct val="20000"/>
        </a:spcBef>
        <a:spcAft>
          <a:spcPct val="0"/>
        </a:spcAft>
        <a:buClr>
          <a:srgbClr val="E47823"/>
        </a:buClr>
        <a:buFont typeface="Arial" panose="020B0604020202020204" pitchFamily="34" charset="0"/>
        <a:buChar char="•"/>
        <a:defRPr sz="1300" kern="1200">
          <a:solidFill>
            <a:srgbClr val="33363A"/>
          </a:solidFill>
          <a:latin typeface="+mn-lt"/>
          <a:ea typeface="+mn-ea"/>
          <a:cs typeface="+mn-cs"/>
        </a:defRPr>
      </a:lvl3pPr>
      <a:lvl4pPr marL="1417638" indent="-257175" algn="l" defTabSz="385763" rtl="0" eaLnBrk="1" fontAlgn="base" hangingPunct="1">
        <a:spcBef>
          <a:spcPct val="20000"/>
        </a:spcBef>
        <a:spcAft>
          <a:spcPct val="0"/>
        </a:spcAft>
        <a:buFont typeface="Lucida Grande"/>
        <a:buChar char="-"/>
        <a:defRPr sz="1300" kern="1200">
          <a:solidFill>
            <a:srgbClr val="33363A"/>
          </a:solidFill>
          <a:latin typeface="+mn-lt"/>
          <a:ea typeface="+mn-ea"/>
          <a:cs typeface="+mn-cs"/>
        </a:defRPr>
      </a:lvl4pPr>
      <a:lvl5pPr marL="1760538" indent="-214313" algn="l" defTabSz="385763" rtl="0" eaLnBrk="1" fontAlgn="base" hangingPunct="1">
        <a:spcBef>
          <a:spcPct val="20000"/>
        </a:spcBef>
        <a:spcAft>
          <a:spcPct val="0"/>
        </a:spcAft>
        <a:buClr>
          <a:srgbClr val="E47823"/>
        </a:buClr>
        <a:buFont typeface="Arial" panose="020B0604020202020204" pitchFamily="34" charset="0"/>
        <a:buChar char="•"/>
        <a:defRPr sz="1300" kern="1200">
          <a:solidFill>
            <a:srgbClr val="33363A"/>
          </a:solidFill>
          <a:latin typeface="+mn-lt"/>
          <a:ea typeface="+mn-ea"/>
          <a:cs typeface="+mn-cs"/>
        </a:defRPr>
      </a:lvl5pPr>
      <a:lvl6pPr marL="2127729" indent="-193430" algn="l" defTabSz="386860" rtl="0" eaLnBrk="1" latinLnBrk="0" hangingPunct="1">
        <a:spcBef>
          <a:spcPct val="20000"/>
        </a:spcBef>
        <a:buFont typeface="Arial"/>
        <a:buChar char="•"/>
        <a:defRPr sz="1725" kern="1200">
          <a:solidFill>
            <a:schemeClr val="tx1"/>
          </a:solidFill>
          <a:latin typeface="+mn-lt"/>
          <a:ea typeface="+mn-ea"/>
          <a:cs typeface="+mn-cs"/>
        </a:defRPr>
      </a:lvl6pPr>
      <a:lvl7pPr marL="2514589" indent="-193430" algn="l" defTabSz="386860" rtl="0" eaLnBrk="1" latinLnBrk="0" hangingPunct="1">
        <a:spcBef>
          <a:spcPct val="20000"/>
        </a:spcBef>
        <a:buFont typeface="Arial"/>
        <a:buChar char="•"/>
        <a:defRPr sz="1725" kern="1200">
          <a:solidFill>
            <a:schemeClr val="tx1"/>
          </a:solidFill>
          <a:latin typeface="+mn-lt"/>
          <a:ea typeface="+mn-ea"/>
          <a:cs typeface="+mn-cs"/>
        </a:defRPr>
      </a:lvl7pPr>
      <a:lvl8pPr marL="2901449" indent="-193430" algn="l" defTabSz="386860" rtl="0" eaLnBrk="1" latinLnBrk="0" hangingPunct="1">
        <a:spcBef>
          <a:spcPct val="20000"/>
        </a:spcBef>
        <a:buFont typeface="Arial"/>
        <a:buChar char="•"/>
        <a:defRPr sz="1725" kern="1200">
          <a:solidFill>
            <a:schemeClr val="tx1"/>
          </a:solidFill>
          <a:latin typeface="+mn-lt"/>
          <a:ea typeface="+mn-ea"/>
          <a:cs typeface="+mn-cs"/>
        </a:defRPr>
      </a:lvl8pPr>
      <a:lvl9pPr marL="3288308" indent="-193430" algn="l" defTabSz="386860" rtl="0" eaLnBrk="1" latinLnBrk="0" hangingPunct="1">
        <a:spcBef>
          <a:spcPct val="20000"/>
        </a:spcBef>
        <a:buFont typeface="Arial"/>
        <a:buChar char="•"/>
        <a:defRPr sz="1725" kern="1200">
          <a:solidFill>
            <a:schemeClr val="tx1"/>
          </a:solidFill>
          <a:latin typeface="+mn-lt"/>
          <a:ea typeface="+mn-ea"/>
          <a:cs typeface="+mn-cs"/>
        </a:defRPr>
      </a:lvl9pPr>
    </p:bodyStyle>
    <p:otherStyle>
      <a:defPPr>
        <a:defRPr lang="en-US"/>
      </a:defPPr>
      <a:lvl1pPr marL="0" algn="l" defTabSz="386860" rtl="0" eaLnBrk="1" latinLnBrk="0" hangingPunct="1">
        <a:defRPr sz="1500" kern="1200">
          <a:solidFill>
            <a:schemeClr val="tx1"/>
          </a:solidFill>
          <a:latin typeface="+mn-lt"/>
          <a:ea typeface="+mn-ea"/>
          <a:cs typeface="+mn-cs"/>
        </a:defRPr>
      </a:lvl1pPr>
      <a:lvl2pPr marL="386860" algn="l" defTabSz="386860" rtl="0" eaLnBrk="1" latinLnBrk="0" hangingPunct="1">
        <a:defRPr sz="1500" kern="1200">
          <a:solidFill>
            <a:schemeClr val="tx1"/>
          </a:solidFill>
          <a:latin typeface="+mn-lt"/>
          <a:ea typeface="+mn-ea"/>
          <a:cs typeface="+mn-cs"/>
        </a:defRPr>
      </a:lvl2pPr>
      <a:lvl3pPr marL="773720" algn="l" defTabSz="386860" rtl="0" eaLnBrk="1" latinLnBrk="0" hangingPunct="1">
        <a:defRPr sz="1500" kern="1200">
          <a:solidFill>
            <a:schemeClr val="tx1"/>
          </a:solidFill>
          <a:latin typeface="+mn-lt"/>
          <a:ea typeface="+mn-ea"/>
          <a:cs typeface="+mn-cs"/>
        </a:defRPr>
      </a:lvl3pPr>
      <a:lvl4pPr marL="1160579" algn="l" defTabSz="386860" rtl="0" eaLnBrk="1" latinLnBrk="0" hangingPunct="1">
        <a:defRPr sz="1500" kern="1200">
          <a:solidFill>
            <a:schemeClr val="tx1"/>
          </a:solidFill>
          <a:latin typeface="+mn-lt"/>
          <a:ea typeface="+mn-ea"/>
          <a:cs typeface="+mn-cs"/>
        </a:defRPr>
      </a:lvl4pPr>
      <a:lvl5pPr marL="1547439" algn="l" defTabSz="386860" rtl="0" eaLnBrk="1" latinLnBrk="0" hangingPunct="1">
        <a:defRPr sz="1500" kern="1200">
          <a:solidFill>
            <a:schemeClr val="tx1"/>
          </a:solidFill>
          <a:latin typeface="+mn-lt"/>
          <a:ea typeface="+mn-ea"/>
          <a:cs typeface="+mn-cs"/>
        </a:defRPr>
      </a:lvl5pPr>
      <a:lvl6pPr marL="1934299" algn="l" defTabSz="386860" rtl="0" eaLnBrk="1" latinLnBrk="0" hangingPunct="1">
        <a:defRPr sz="1500" kern="1200">
          <a:solidFill>
            <a:schemeClr val="tx1"/>
          </a:solidFill>
          <a:latin typeface="+mn-lt"/>
          <a:ea typeface="+mn-ea"/>
          <a:cs typeface="+mn-cs"/>
        </a:defRPr>
      </a:lvl6pPr>
      <a:lvl7pPr marL="2321159" algn="l" defTabSz="386860" rtl="0" eaLnBrk="1" latinLnBrk="0" hangingPunct="1">
        <a:defRPr sz="1500" kern="1200">
          <a:solidFill>
            <a:schemeClr val="tx1"/>
          </a:solidFill>
          <a:latin typeface="+mn-lt"/>
          <a:ea typeface="+mn-ea"/>
          <a:cs typeface="+mn-cs"/>
        </a:defRPr>
      </a:lvl7pPr>
      <a:lvl8pPr marL="2708018" algn="l" defTabSz="386860" rtl="0" eaLnBrk="1" latinLnBrk="0" hangingPunct="1">
        <a:defRPr sz="1500" kern="1200">
          <a:solidFill>
            <a:schemeClr val="tx1"/>
          </a:solidFill>
          <a:latin typeface="+mn-lt"/>
          <a:ea typeface="+mn-ea"/>
          <a:cs typeface="+mn-cs"/>
        </a:defRPr>
      </a:lvl8pPr>
      <a:lvl9pPr marL="3094878" algn="l" defTabSz="386860" rtl="0" eaLnBrk="1" latinLnBrk="0" hangingPunct="1">
        <a:defRPr sz="1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inx.admin@igo.com.au" TargetMode="External"/><Relationship Id="rId2" Type="http://schemas.openxmlformats.org/officeDocument/2006/relationships/hyperlink" Target="https://lms.igo.com.au/" TargetMode="Externa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defTabSz="386860" eaLnBrk="1" fontAlgn="auto" hangingPunct="1">
              <a:spcAft>
                <a:spcPts val="0"/>
              </a:spcAft>
              <a:defRPr/>
            </a:pPr>
            <a:r>
              <a:rPr lang="en-US" dirty="0">
                <a:solidFill>
                  <a:srgbClr val="2C2D65"/>
                </a:solidFill>
              </a:rPr>
              <a:t>LMS: Contractor Sign In</a:t>
            </a:r>
            <a:endParaRPr lang="en-AU" dirty="0">
              <a:solidFill>
                <a:srgbClr val="2C2D65"/>
              </a:solidFill>
            </a:endParaRPr>
          </a:p>
        </p:txBody>
      </p:sp>
      <p:sp>
        <p:nvSpPr>
          <p:cNvPr id="4" name="Text Placeholder 3"/>
          <p:cNvSpPr>
            <a:spLocks noGrp="1"/>
          </p:cNvSpPr>
          <p:nvPr>
            <p:ph type="body" sz="quarter" idx="11"/>
          </p:nvPr>
        </p:nvSpPr>
        <p:spPr/>
        <p:txBody>
          <a:bodyPr/>
          <a:lstStyle/>
          <a:p>
            <a:pPr defTabSz="386860" eaLnBrk="1" fontAlgn="auto" hangingPunct="1">
              <a:spcAft>
                <a:spcPts val="0"/>
              </a:spcAft>
              <a:defRPr/>
            </a:pPr>
            <a:r>
              <a:rPr lang="en-AU" sz="1350" dirty="0">
                <a:solidFill>
                  <a:srgbClr val="ED8B00"/>
                </a:solidFill>
              </a:rPr>
              <a:t>Quick Reference Guide</a:t>
            </a:r>
          </a:p>
        </p:txBody>
      </p:sp>
      <p:sp>
        <p:nvSpPr>
          <p:cNvPr id="6" name="Text Placeholder 5"/>
          <p:cNvSpPr>
            <a:spLocks noGrp="1"/>
          </p:cNvSpPr>
          <p:nvPr>
            <p:ph type="body" sz="quarter" idx="15"/>
          </p:nvPr>
        </p:nvSpPr>
        <p:spPr>
          <a:xfrm>
            <a:off x="609600" y="1103671"/>
            <a:ext cx="5235388" cy="4131049"/>
          </a:xfrm>
        </p:spPr>
        <p:txBody>
          <a:bodyPr/>
          <a:lstStyle/>
          <a:p>
            <a:pPr defTabSz="386860" eaLnBrk="1" fontAlgn="auto" hangingPunct="1">
              <a:spcAft>
                <a:spcPts val="0"/>
              </a:spcAft>
              <a:defRPr/>
            </a:pPr>
            <a:endParaRPr lang="en-AU" sz="1350" dirty="0"/>
          </a:p>
          <a:p>
            <a:pPr defTabSz="386860" eaLnBrk="1" fontAlgn="auto" hangingPunct="1">
              <a:spcAft>
                <a:spcPts val="0"/>
              </a:spcAft>
              <a:defRPr/>
            </a:pPr>
            <a:endParaRPr lang="en-AU" sz="1350" dirty="0"/>
          </a:p>
          <a:p>
            <a:pPr defTabSz="386860" eaLnBrk="1" fontAlgn="auto" hangingPunct="1">
              <a:spcAft>
                <a:spcPts val="0"/>
              </a:spcAft>
              <a:defRPr/>
            </a:pPr>
            <a:endParaRPr lang="en-AU" sz="1350" dirty="0"/>
          </a:p>
          <a:p>
            <a:pPr defTabSz="386860" eaLnBrk="1" fontAlgn="auto" hangingPunct="1">
              <a:spcAft>
                <a:spcPts val="0"/>
              </a:spcAft>
              <a:defRPr/>
            </a:pPr>
            <a:endParaRPr lang="en-AU" sz="1350" dirty="0"/>
          </a:p>
          <a:p>
            <a:pPr defTabSz="386860" eaLnBrk="1" fontAlgn="auto" hangingPunct="1">
              <a:spcAft>
                <a:spcPts val="0"/>
              </a:spcAft>
              <a:defRPr/>
            </a:pPr>
            <a:r>
              <a:rPr lang="en-AU" sz="1350" dirty="0"/>
              <a:t>	</a:t>
            </a:r>
          </a:p>
          <a:p>
            <a:r>
              <a:rPr lang="en-AU" sz="1350" dirty="0"/>
              <a:t>To access the LMS:</a:t>
            </a:r>
          </a:p>
          <a:p>
            <a:pPr marL="342900" indent="-342900">
              <a:buClr>
                <a:schemeClr val="accent2"/>
              </a:buClr>
              <a:buFont typeface="+mj-lt"/>
              <a:buAutoNum type="arabicPeriod"/>
            </a:pPr>
            <a:r>
              <a:rPr lang="en-US" sz="1350" dirty="0"/>
              <a:t>Navigate to the LMS by entering </a:t>
            </a:r>
            <a:r>
              <a:rPr lang="en-US" sz="1350" dirty="0">
                <a:hlinkClick r:id="rId2"/>
              </a:rPr>
              <a:t>https://lms.igo.com.au/</a:t>
            </a:r>
            <a:r>
              <a:rPr lang="en-US" sz="1350" dirty="0"/>
              <a:t> into an internet browser window.</a:t>
            </a:r>
          </a:p>
          <a:p>
            <a:pPr marL="342900" indent="-342900">
              <a:buClr>
                <a:schemeClr val="accent2"/>
              </a:buClr>
              <a:buFont typeface="+mj-lt"/>
              <a:buAutoNum type="arabicPeriod"/>
            </a:pPr>
            <a:endParaRPr lang="en-US" sz="1350" dirty="0"/>
          </a:p>
          <a:p>
            <a:pPr marL="342900" indent="-342900">
              <a:buClr>
                <a:schemeClr val="accent2"/>
              </a:buClr>
              <a:buFont typeface="+mj-lt"/>
              <a:buAutoNum type="arabicPeriod"/>
            </a:pPr>
            <a:r>
              <a:rPr lang="en-US" sz="1400" dirty="0">
                <a:solidFill>
                  <a:srgbClr val="2C2D65"/>
                </a:solidFill>
              </a:rPr>
              <a:t>This will take you to the LMS Log in page where you will need to enter your Username and Password. </a:t>
            </a:r>
          </a:p>
          <a:p>
            <a:pPr>
              <a:buClr>
                <a:schemeClr val="accent2"/>
              </a:buClr>
            </a:pPr>
            <a:r>
              <a:rPr lang="en-US" sz="1400" dirty="0">
                <a:solidFill>
                  <a:srgbClr val="2C2D65"/>
                </a:solidFill>
              </a:rPr>
              <a:t>	Your username is the email address provided to IGO 	and is stored in your INX Profile under “work email 	address” (or the email you used when creating an LMS 	account).  If you don’t know what email you have used, 	you can contact site admin, the site training team or 	</a:t>
            </a:r>
            <a:r>
              <a:rPr lang="en-US" sz="1400" dirty="0">
                <a:solidFill>
                  <a:srgbClr val="2C2D65"/>
                </a:solidFill>
                <a:hlinkClick r:id="rId3"/>
              </a:rPr>
              <a:t>inx.admin@igo.com.au</a:t>
            </a:r>
            <a:r>
              <a:rPr lang="en-US" sz="1400" dirty="0">
                <a:solidFill>
                  <a:srgbClr val="2C2D65"/>
                </a:solidFill>
              </a:rPr>
              <a:t> </a:t>
            </a:r>
          </a:p>
          <a:p>
            <a:pPr>
              <a:buClr>
                <a:schemeClr val="accent2"/>
              </a:buClr>
            </a:pPr>
            <a:endParaRPr lang="en-US" sz="1400" dirty="0">
              <a:solidFill>
                <a:srgbClr val="2C2D65"/>
              </a:solidFill>
            </a:endParaRPr>
          </a:p>
          <a:p>
            <a:pPr>
              <a:buClr>
                <a:schemeClr val="accent2"/>
              </a:buClr>
            </a:pPr>
            <a:r>
              <a:rPr lang="en-US" sz="1400" dirty="0">
                <a:solidFill>
                  <a:srgbClr val="2C2D65"/>
                </a:solidFill>
              </a:rPr>
              <a:t>	Your password when you log in for the first time is 	IGOfurther1. It will then prompt you to change your 	password.</a:t>
            </a:r>
          </a:p>
          <a:p>
            <a:pPr>
              <a:buClr>
                <a:schemeClr val="accent2"/>
              </a:buClr>
            </a:pPr>
            <a:endParaRPr lang="en-US" sz="1400" i="1" dirty="0">
              <a:solidFill>
                <a:srgbClr val="2C2D65"/>
              </a:solidFill>
            </a:endParaRPr>
          </a:p>
          <a:p>
            <a:pPr marL="342900" indent="-342900">
              <a:buClr>
                <a:schemeClr val="accent2"/>
              </a:buClr>
              <a:buFont typeface="+mj-lt"/>
              <a:buAutoNum type="arabicPeriod"/>
            </a:pPr>
            <a:endParaRPr lang="en-US" sz="1350" dirty="0"/>
          </a:p>
          <a:p>
            <a:pPr defTabSz="386860" eaLnBrk="1" fontAlgn="auto" hangingPunct="1">
              <a:spcAft>
                <a:spcPts val="0"/>
              </a:spcAft>
              <a:defRPr/>
            </a:pPr>
            <a:endParaRPr lang="en-AU" sz="1350" dirty="0"/>
          </a:p>
        </p:txBody>
      </p:sp>
      <p:sp>
        <p:nvSpPr>
          <p:cNvPr id="8" name="Slide Number Placeholder 2"/>
          <p:cNvSpPr txBox="1">
            <a:spLocks/>
          </p:cNvSpPr>
          <p:nvPr/>
        </p:nvSpPr>
        <p:spPr>
          <a:xfrm>
            <a:off x="11499502" y="6397625"/>
            <a:ext cx="279400" cy="269875"/>
          </a:xfrm>
          <a:prstGeom prst="ellipse">
            <a:avLst/>
          </a:prstGeom>
          <a:solidFill>
            <a:schemeClr val="bg1">
              <a:lumMod val="85000"/>
            </a:schemeClr>
          </a:solidFill>
        </p:spPr>
        <p:txBody>
          <a:bodyPr lIns="0" tIns="0" rIns="0" bIns="0" anchor="ctr" anchorCtr="1"/>
          <a:lstStyle>
            <a:defPPr>
              <a:defRPr lang="en-US"/>
            </a:defPPr>
            <a:lvl1pPr algn="ctr" rtl="0" eaLnBrk="1" fontAlgn="auto" hangingPunct="1">
              <a:spcBef>
                <a:spcPts val="0"/>
              </a:spcBef>
              <a:spcAft>
                <a:spcPts val="0"/>
              </a:spcAft>
              <a:defRPr sz="750" b="1" kern="1200">
                <a:solidFill>
                  <a:schemeClr val="bg1"/>
                </a:solidFill>
                <a:latin typeface="+mn-lt"/>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a:defRPr/>
            </a:pPr>
            <a:fld id="{4EF2BC3E-FB30-48A2-A4A0-A032A0D1C864}" type="slidenum">
              <a:rPr lang="en-US" smtClean="0"/>
              <a:pPr>
                <a:defRPr/>
              </a:pPr>
              <a:t>1</a:t>
            </a:fld>
            <a:endParaRPr lang="en-US" dirty="0"/>
          </a:p>
        </p:txBody>
      </p:sp>
      <p:pic>
        <p:nvPicPr>
          <p:cNvPr id="16" name="Picture 3" descr="image00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315850" y="3743293"/>
            <a:ext cx="5463052" cy="251668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pic>
      <p:sp>
        <p:nvSpPr>
          <p:cNvPr id="17" name="Right Arrow 16"/>
          <p:cNvSpPr/>
          <p:nvPr/>
        </p:nvSpPr>
        <p:spPr>
          <a:xfrm rot="10800000">
            <a:off x="8278777" y="4710142"/>
            <a:ext cx="365844" cy="210460"/>
          </a:xfrm>
          <a:prstGeom prst="rightArrow">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10" name="TextBox 9"/>
          <p:cNvSpPr txBox="1"/>
          <p:nvPr/>
        </p:nvSpPr>
        <p:spPr>
          <a:xfrm>
            <a:off x="6248397" y="3134571"/>
            <a:ext cx="5530503" cy="600164"/>
          </a:xfrm>
          <a:prstGeom prst="rect">
            <a:avLst/>
          </a:prstGeom>
          <a:noFill/>
        </p:spPr>
        <p:txBody>
          <a:bodyPr wrap="square" rtlCol="0">
            <a:spAutoFit/>
          </a:bodyPr>
          <a:lstStyle/>
          <a:p>
            <a:pPr>
              <a:buClr>
                <a:schemeClr val="accent2"/>
              </a:buClr>
            </a:pPr>
            <a:r>
              <a:rPr lang="en-US" sz="1100" b="1" i="1" dirty="0">
                <a:solidFill>
                  <a:srgbClr val="2C2D65"/>
                </a:solidFill>
                <a:cs typeface="Arial" pitchFamily="34" charset="0"/>
              </a:rPr>
              <a:t>Example:</a:t>
            </a:r>
          </a:p>
          <a:p>
            <a:pPr>
              <a:buClr>
                <a:schemeClr val="accent2"/>
              </a:buClr>
            </a:pPr>
            <a:r>
              <a:rPr lang="en-US" sz="1100" b="1" i="1" dirty="0">
                <a:solidFill>
                  <a:srgbClr val="2C2D65"/>
                </a:solidFill>
                <a:cs typeface="Arial" pitchFamily="34" charset="0"/>
              </a:rPr>
              <a:t>	Username: jbloggs@gmail.com</a:t>
            </a:r>
          </a:p>
          <a:p>
            <a:pPr>
              <a:buClr>
                <a:schemeClr val="accent2"/>
              </a:buClr>
            </a:pPr>
            <a:r>
              <a:rPr lang="en-US" sz="1100" b="1" i="1" dirty="0">
                <a:solidFill>
                  <a:srgbClr val="2C2D65"/>
                </a:solidFill>
                <a:cs typeface="Arial" pitchFamily="34" charset="0"/>
              </a:rPr>
              <a:t>	Password: IGOfurther1</a:t>
            </a:r>
          </a:p>
        </p:txBody>
      </p:sp>
      <p:sp>
        <p:nvSpPr>
          <p:cNvPr id="18" name="TextBox 17"/>
          <p:cNvSpPr txBox="1"/>
          <p:nvPr/>
        </p:nvSpPr>
        <p:spPr>
          <a:xfrm>
            <a:off x="636491" y="1103671"/>
            <a:ext cx="11223812" cy="1131079"/>
          </a:xfrm>
          <a:prstGeom prst="rect">
            <a:avLst/>
          </a:prstGeom>
          <a:noFill/>
        </p:spPr>
        <p:txBody>
          <a:bodyPr wrap="square" rtlCol="0">
            <a:spAutoFit/>
          </a:bodyPr>
          <a:lstStyle/>
          <a:p>
            <a:r>
              <a:rPr lang="en-AU" sz="1350" b="1" dirty="0">
                <a:solidFill>
                  <a:srgbClr val="33363A"/>
                </a:solidFill>
                <a:cs typeface="Arial" pitchFamily="34" charset="0"/>
              </a:rPr>
              <a:t>If you are an IGO contractor, you can access the Learning Management System (LMS) as long as you meet the following criteria:</a:t>
            </a:r>
          </a:p>
          <a:p>
            <a:endParaRPr lang="en-AU" sz="1350" b="1" dirty="0">
              <a:solidFill>
                <a:srgbClr val="33363A"/>
              </a:solidFill>
              <a:cs typeface="Arial" pitchFamily="34" charset="0"/>
            </a:endParaRPr>
          </a:p>
          <a:p>
            <a:pPr marL="285750" indent="-285750">
              <a:buFont typeface="Arial" panose="020B0604020202020204" pitchFamily="34" charset="0"/>
              <a:buChar char="•"/>
            </a:pPr>
            <a:r>
              <a:rPr lang="en-AU" sz="1350" b="1" dirty="0">
                <a:solidFill>
                  <a:srgbClr val="33363A"/>
                </a:solidFill>
                <a:cs typeface="Arial" pitchFamily="34" charset="0"/>
              </a:rPr>
              <a:t>Have an INX profile</a:t>
            </a:r>
          </a:p>
          <a:p>
            <a:pPr marL="285750" indent="-285750">
              <a:buFont typeface="Arial" panose="020B0604020202020204" pitchFamily="34" charset="0"/>
              <a:buChar char="•"/>
            </a:pPr>
            <a:r>
              <a:rPr lang="en-AU" sz="1350" b="1" dirty="0">
                <a:solidFill>
                  <a:srgbClr val="33363A"/>
                </a:solidFill>
                <a:cs typeface="Arial" pitchFamily="34" charset="0"/>
              </a:rPr>
              <a:t>Have a non-IGO email address in your INX Profile </a:t>
            </a:r>
          </a:p>
          <a:p>
            <a:pPr marL="285750" indent="-285750">
              <a:buFont typeface="Arial" panose="020B0604020202020204" pitchFamily="34" charset="0"/>
              <a:buChar char="•"/>
            </a:pPr>
            <a:r>
              <a:rPr lang="en-AU" sz="1350" b="1" dirty="0">
                <a:solidFill>
                  <a:srgbClr val="33363A"/>
                </a:solidFill>
                <a:cs typeface="Arial" pitchFamily="34" charset="0"/>
              </a:rPr>
              <a:t>Have a role assigned to you in </a:t>
            </a:r>
            <a:r>
              <a:rPr lang="en-AU" sz="1350" b="1" dirty="0" err="1">
                <a:solidFill>
                  <a:srgbClr val="33363A"/>
                </a:solidFill>
                <a:cs typeface="Arial" pitchFamily="34" charset="0"/>
              </a:rPr>
              <a:t>InTuition</a:t>
            </a:r>
            <a:r>
              <a:rPr lang="en-AU" sz="1350" b="1" dirty="0">
                <a:solidFill>
                  <a:srgbClr val="33363A"/>
                </a:solidFill>
                <a:cs typeface="Arial" pitchFamily="34" charset="0"/>
              </a:rPr>
              <a:t>	</a:t>
            </a:r>
          </a:p>
        </p:txBody>
      </p:sp>
      <p:sp>
        <p:nvSpPr>
          <p:cNvPr id="20" name="Right Arrow 19"/>
          <p:cNvSpPr/>
          <p:nvPr/>
        </p:nvSpPr>
        <p:spPr>
          <a:xfrm rot="10800000">
            <a:off x="8134358" y="5075700"/>
            <a:ext cx="365844" cy="210460"/>
          </a:xfrm>
          <a:prstGeom prst="rightArrow">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19" name="TextBox 18"/>
          <p:cNvSpPr txBox="1"/>
          <p:nvPr/>
        </p:nvSpPr>
        <p:spPr>
          <a:xfrm>
            <a:off x="6136722" y="1876760"/>
            <a:ext cx="5642178" cy="1338828"/>
          </a:xfrm>
          <a:prstGeom prst="rect">
            <a:avLst/>
          </a:prstGeom>
          <a:noFill/>
        </p:spPr>
        <p:txBody>
          <a:bodyPr wrap="square" rtlCol="0">
            <a:spAutoFit/>
          </a:bodyPr>
          <a:lstStyle/>
          <a:p>
            <a:r>
              <a:rPr lang="en-US" sz="1350" b="1" dirty="0">
                <a:solidFill>
                  <a:srgbClr val="33363A"/>
                </a:solidFill>
                <a:cs typeface="Arial" pitchFamily="34" charset="0"/>
              </a:rPr>
              <a:t>** If you have forgotten your password, Click the “Forgotten Password Link” This will email a reset link to your email account.</a:t>
            </a:r>
          </a:p>
          <a:p>
            <a:endParaRPr lang="en-US" sz="1350" b="1" dirty="0">
              <a:solidFill>
                <a:srgbClr val="33363A"/>
              </a:solidFill>
              <a:cs typeface="Arial" pitchFamily="34" charset="0"/>
            </a:endParaRPr>
          </a:p>
          <a:p>
            <a:r>
              <a:rPr lang="en-US" sz="1350" b="1" dirty="0">
                <a:solidFill>
                  <a:srgbClr val="33363A"/>
                </a:solidFill>
                <a:cs typeface="Arial" pitchFamily="34" charset="0"/>
              </a:rPr>
              <a:t>If you do not receive the reset email, please contact site admin or the site training team to confirm your email address is correct in your INX Profile</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defTabSz="386860" eaLnBrk="1" fontAlgn="auto" hangingPunct="1">
              <a:spcAft>
                <a:spcPts val="0"/>
              </a:spcAft>
              <a:defRPr/>
            </a:pPr>
            <a:r>
              <a:rPr lang="en-US" dirty="0">
                <a:solidFill>
                  <a:srgbClr val="2C2D65"/>
                </a:solidFill>
              </a:rPr>
              <a:t>LMS: Contractor Sign In</a:t>
            </a:r>
            <a:endParaRPr lang="en-AU" dirty="0">
              <a:solidFill>
                <a:srgbClr val="2C2D65"/>
              </a:solidFill>
            </a:endParaRPr>
          </a:p>
        </p:txBody>
      </p:sp>
      <p:sp>
        <p:nvSpPr>
          <p:cNvPr id="4" name="Text Placeholder 3"/>
          <p:cNvSpPr>
            <a:spLocks noGrp="1"/>
          </p:cNvSpPr>
          <p:nvPr>
            <p:ph type="body" sz="quarter" idx="11"/>
          </p:nvPr>
        </p:nvSpPr>
        <p:spPr/>
        <p:txBody>
          <a:bodyPr/>
          <a:lstStyle/>
          <a:p>
            <a:pPr defTabSz="386860" eaLnBrk="1" fontAlgn="auto" hangingPunct="1">
              <a:spcAft>
                <a:spcPts val="0"/>
              </a:spcAft>
              <a:defRPr/>
            </a:pPr>
            <a:r>
              <a:rPr lang="en-AU" sz="1350" dirty="0">
                <a:solidFill>
                  <a:srgbClr val="ED8B00"/>
                </a:solidFill>
              </a:rPr>
              <a:t>Quick Reference Guide</a:t>
            </a:r>
          </a:p>
        </p:txBody>
      </p:sp>
      <p:sp>
        <p:nvSpPr>
          <p:cNvPr id="8" name="Slide Number Placeholder 2"/>
          <p:cNvSpPr txBox="1">
            <a:spLocks/>
          </p:cNvSpPr>
          <p:nvPr/>
        </p:nvSpPr>
        <p:spPr>
          <a:xfrm>
            <a:off x="11499502" y="6397625"/>
            <a:ext cx="279400" cy="269875"/>
          </a:xfrm>
          <a:prstGeom prst="ellipse">
            <a:avLst/>
          </a:prstGeom>
          <a:solidFill>
            <a:schemeClr val="bg1">
              <a:lumMod val="85000"/>
            </a:schemeClr>
          </a:solidFill>
        </p:spPr>
        <p:txBody>
          <a:bodyPr lIns="0" tIns="0" rIns="0" bIns="0" anchor="ctr" anchorCtr="1"/>
          <a:lstStyle>
            <a:defPPr>
              <a:defRPr lang="en-US"/>
            </a:defPPr>
            <a:lvl1pPr algn="ctr" rtl="0" eaLnBrk="1" fontAlgn="auto" hangingPunct="1">
              <a:spcBef>
                <a:spcPts val="0"/>
              </a:spcBef>
              <a:spcAft>
                <a:spcPts val="0"/>
              </a:spcAft>
              <a:defRPr sz="750" b="1" kern="1200">
                <a:solidFill>
                  <a:schemeClr val="bg1"/>
                </a:solidFill>
                <a:latin typeface="+mn-lt"/>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a:defRPr/>
            </a:pPr>
            <a:fld id="{4EF2BC3E-FB30-48A2-A4A0-A032A0D1C864}" type="slidenum">
              <a:rPr lang="en-US" smtClean="0"/>
              <a:pPr>
                <a:defRPr/>
              </a:pPr>
              <a:t>2</a:t>
            </a:fld>
            <a:endParaRPr lang="en-US" dirty="0"/>
          </a:p>
        </p:txBody>
      </p:sp>
      <p:sp>
        <p:nvSpPr>
          <p:cNvPr id="18" name="TextBox 17"/>
          <p:cNvSpPr txBox="1"/>
          <p:nvPr/>
        </p:nvSpPr>
        <p:spPr>
          <a:xfrm>
            <a:off x="595581" y="1527061"/>
            <a:ext cx="4034118" cy="4939814"/>
          </a:xfrm>
          <a:prstGeom prst="rect">
            <a:avLst/>
          </a:prstGeom>
          <a:noFill/>
        </p:spPr>
        <p:txBody>
          <a:bodyPr wrap="square" rtlCol="0">
            <a:spAutoFit/>
          </a:bodyPr>
          <a:lstStyle/>
          <a:p>
            <a:r>
              <a:rPr lang="en-US" sz="1350" b="1" dirty="0">
                <a:solidFill>
                  <a:srgbClr val="33363A"/>
                </a:solidFill>
                <a:cs typeface="Arial" pitchFamily="34" charset="0"/>
              </a:rPr>
              <a:t>Once logged in, you will see:</a:t>
            </a:r>
          </a:p>
          <a:p>
            <a:endParaRPr lang="en-US" sz="1350" b="1" dirty="0">
              <a:solidFill>
                <a:srgbClr val="33363A"/>
              </a:solidFill>
              <a:cs typeface="Arial" pitchFamily="34" charset="0"/>
            </a:endParaRPr>
          </a:p>
          <a:p>
            <a:pPr marL="342900" indent="-342900">
              <a:buFont typeface="+mj-lt"/>
              <a:buAutoNum type="arabicPeriod"/>
            </a:pPr>
            <a:r>
              <a:rPr lang="en-US" sz="1350" b="1" dirty="0">
                <a:solidFill>
                  <a:srgbClr val="33363A"/>
                </a:solidFill>
                <a:cs typeface="Arial" pitchFamily="34" charset="0"/>
              </a:rPr>
              <a:t>Your development plan in the Top left hand corner. This will show on every screen throughout the LMS. It contains courses to complete, Procedures to read and documentation you are required to upload.</a:t>
            </a:r>
          </a:p>
          <a:p>
            <a:endParaRPr lang="en-US" sz="1350" b="1" dirty="0">
              <a:solidFill>
                <a:srgbClr val="33363A"/>
              </a:solidFill>
              <a:cs typeface="Arial" pitchFamily="34" charset="0"/>
            </a:endParaRPr>
          </a:p>
          <a:p>
            <a:pPr marL="342900" indent="-342900">
              <a:buFont typeface="+mj-lt"/>
              <a:buAutoNum type="arabicPeriod" startAt="2"/>
            </a:pPr>
            <a:r>
              <a:rPr lang="en-US" sz="1350" b="1" dirty="0">
                <a:solidFill>
                  <a:srgbClr val="33363A"/>
                </a:solidFill>
                <a:cs typeface="Arial" pitchFamily="34" charset="0"/>
              </a:rPr>
              <a:t>Course Categories on the Home Page</a:t>
            </a:r>
          </a:p>
          <a:p>
            <a:endParaRPr lang="en-US" sz="1350" b="1" dirty="0">
              <a:solidFill>
                <a:srgbClr val="33363A"/>
              </a:solidFill>
              <a:cs typeface="Arial" pitchFamily="34" charset="0"/>
            </a:endParaRPr>
          </a:p>
          <a:p>
            <a:pPr marL="342900" indent="-342900">
              <a:buFont typeface="+mj-lt"/>
              <a:buAutoNum type="arabicPeriod" startAt="3"/>
            </a:pPr>
            <a:r>
              <a:rPr lang="en-US" sz="1350" b="1" dirty="0">
                <a:solidFill>
                  <a:srgbClr val="33363A"/>
                </a:solidFill>
                <a:cs typeface="Arial" pitchFamily="34" charset="0"/>
              </a:rPr>
              <a:t>My profile settings, where you can Edit your profile, Change your password, Configure alerts.</a:t>
            </a:r>
          </a:p>
          <a:p>
            <a:endParaRPr lang="en-US" sz="1350" b="1" dirty="0">
              <a:solidFill>
                <a:srgbClr val="33363A"/>
              </a:solidFill>
              <a:cs typeface="Arial" pitchFamily="34" charset="0"/>
            </a:endParaRPr>
          </a:p>
          <a:p>
            <a:pPr marL="342900" indent="-342900">
              <a:buFont typeface="+mj-lt"/>
              <a:buAutoNum type="arabicPeriod" startAt="4"/>
            </a:pPr>
            <a:r>
              <a:rPr lang="en-US" sz="1350" b="1" dirty="0">
                <a:solidFill>
                  <a:srgbClr val="33363A"/>
                </a:solidFill>
                <a:cs typeface="Arial" pitchFamily="34" charset="0"/>
              </a:rPr>
              <a:t>Search Courses: If you know the name or part of the name of a course you would like to complete, type in the search box and press “Go</a:t>
            </a:r>
            <a:r>
              <a:rPr lang="en-US" sz="1200" dirty="0">
                <a:solidFill>
                  <a:srgbClr val="2C2D65"/>
                </a:solidFill>
              </a:rPr>
              <a:t>”.</a:t>
            </a:r>
          </a:p>
          <a:p>
            <a:pPr marL="342900" indent="-342900">
              <a:buFont typeface="+mj-lt"/>
              <a:buAutoNum type="arabicPeriod" startAt="4"/>
            </a:pPr>
            <a:r>
              <a:rPr lang="en-AU" sz="1200" b="1" dirty="0">
                <a:solidFill>
                  <a:srgbClr val="33363A"/>
                </a:solidFill>
                <a:cs typeface="Arial" pitchFamily="34" charset="0"/>
              </a:rPr>
              <a:t>All personnel registering as a permanent contractor are to email their   full medical (done within the last 12 months) to </a:t>
            </a:r>
            <a:r>
              <a:rPr lang="en-AU" sz="1200" b="1" dirty="0">
                <a:solidFill>
                  <a:srgbClr val="0070C0"/>
                </a:solidFill>
                <a:cs typeface="Arial" pitchFamily="34" charset="0"/>
              </a:rPr>
              <a:t>Nova.Medical&amp;OHS@igo.com.au</a:t>
            </a:r>
          </a:p>
          <a:p>
            <a:pPr marL="342900" indent="-342900">
              <a:buFont typeface="+mj-lt"/>
              <a:buAutoNum type="arabicPeriod" startAt="4"/>
            </a:pPr>
            <a:endParaRPr lang="en-US" sz="1200" dirty="0">
              <a:solidFill>
                <a:srgbClr val="2C2D65"/>
              </a:solidFill>
            </a:endParaRPr>
          </a:p>
        </p:txBody>
      </p:sp>
      <p:pic>
        <p:nvPicPr>
          <p:cNvPr id="5" name="Picture 4"/>
          <p:cNvPicPr>
            <a:picLocks noChangeAspect="1"/>
          </p:cNvPicPr>
          <p:nvPr/>
        </p:nvPicPr>
        <p:blipFill>
          <a:blip r:embed="rId2"/>
          <a:stretch>
            <a:fillRect/>
          </a:stretch>
        </p:blipFill>
        <p:spPr>
          <a:xfrm>
            <a:off x="4712597" y="1027766"/>
            <a:ext cx="6786905" cy="5369859"/>
          </a:xfrm>
          <a:prstGeom prst="rect">
            <a:avLst/>
          </a:prstGeom>
        </p:spPr>
      </p:pic>
      <p:sp>
        <p:nvSpPr>
          <p:cNvPr id="19" name="Octagon 18"/>
          <p:cNvSpPr/>
          <p:nvPr/>
        </p:nvSpPr>
        <p:spPr>
          <a:xfrm>
            <a:off x="6096000" y="1596885"/>
            <a:ext cx="328864" cy="336887"/>
          </a:xfrm>
          <a:prstGeom prst="octagon">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dirty="0"/>
              <a:t>1</a:t>
            </a:r>
          </a:p>
        </p:txBody>
      </p:sp>
      <p:sp>
        <p:nvSpPr>
          <p:cNvPr id="20" name="Octagon 19"/>
          <p:cNvSpPr/>
          <p:nvPr/>
        </p:nvSpPr>
        <p:spPr>
          <a:xfrm>
            <a:off x="7672696" y="3442950"/>
            <a:ext cx="328864" cy="336887"/>
          </a:xfrm>
          <a:prstGeom prst="octagon">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dirty="0"/>
              <a:t>2</a:t>
            </a:r>
          </a:p>
        </p:txBody>
      </p:sp>
      <p:sp>
        <p:nvSpPr>
          <p:cNvPr id="21" name="Octagon 20"/>
          <p:cNvSpPr/>
          <p:nvPr/>
        </p:nvSpPr>
        <p:spPr>
          <a:xfrm>
            <a:off x="5767136" y="4103732"/>
            <a:ext cx="328864" cy="336887"/>
          </a:xfrm>
          <a:prstGeom prst="octagon">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dirty="0"/>
              <a:t>3</a:t>
            </a:r>
          </a:p>
        </p:txBody>
      </p:sp>
      <p:sp>
        <p:nvSpPr>
          <p:cNvPr id="22" name="Octagon 21"/>
          <p:cNvSpPr/>
          <p:nvPr/>
        </p:nvSpPr>
        <p:spPr>
          <a:xfrm>
            <a:off x="11474770" y="5749887"/>
            <a:ext cx="328864" cy="336887"/>
          </a:xfrm>
          <a:prstGeom prst="octagon">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dirty="0"/>
              <a:t>4</a:t>
            </a:r>
          </a:p>
        </p:txBody>
      </p:sp>
    </p:spTree>
    <p:extLst>
      <p:ext uri="{BB962C8B-B14F-4D97-AF65-F5344CB8AC3E}">
        <p14:creationId xmlns:p14="http://schemas.microsoft.com/office/powerpoint/2010/main" val="1100733978"/>
      </p:ext>
    </p:extLst>
  </p:cSld>
  <p:clrMapOvr>
    <a:masterClrMapping/>
  </p:clrMapOvr>
</p:sld>
</file>

<file path=ppt/theme/theme1.xml><?xml version="1.0" encoding="utf-8"?>
<a:theme xmlns:a="http://schemas.openxmlformats.org/drawingml/2006/main" name="IGO">
  <a:themeElements>
    <a:clrScheme name="IGO">
      <a:dk1>
        <a:srgbClr val="33363A"/>
      </a:dk1>
      <a:lt1>
        <a:sysClr val="window" lastClr="FFFFFF"/>
      </a:lt1>
      <a:dk2>
        <a:srgbClr val="181C56"/>
      </a:dk2>
      <a:lt2>
        <a:srgbClr val="EEECE1"/>
      </a:lt2>
      <a:accent1>
        <a:srgbClr val="181C56"/>
      </a:accent1>
      <a:accent2>
        <a:srgbClr val="E47823"/>
      </a:accent2>
      <a:accent3>
        <a:srgbClr val="B7BAB5"/>
      </a:accent3>
      <a:accent4>
        <a:srgbClr val="70255C"/>
      </a:accent4>
      <a:accent5>
        <a:srgbClr val="4BACC6"/>
      </a:accent5>
      <a:accent6>
        <a:srgbClr val="33CC33"/>
      </a:accent6>
      <a:hlink>
        <a:srgbClr val="31859B"/>
      </a:hlink>
      <a:folHlink>
        <a:srgbClr val="CBCBFF"/>
      </a:folHlink>
    </a:clrScheme>
    <a:fontScheme name="IGO">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Presentation_Widescreen.potx" id="{3B0962A0-E161-4B63-A050-434C77D13363}" vid="{FDF4A2ED-CF68-4D2D-8C24-BA6E19967C7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Presentation_Widescreen</Template>
  <TotalTime>40</TotalTime>
  <Words>260</Words>
  <Application>Microsoft Office PowerPoint</Application>
  <PresentationFormat>Widescreen</PresentationFormat>
  <Paragraphs>44</Paragraphs>
  <Slides>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Lucida Grande</vt:lpstr>
      <vt:lpstr>IGO</vt:lpstr>
      <vt:lpstr>LMS: Contractor Sign In</vt:lpstr>
      <vt:lpstr>LMS: Contractor Sign In</vt:lpstr>
    </vt:vector>
  </TitlesOfParts>
  <Company>Independence Group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LMS: Employee Sign In</dc:title>
  <dc:subject>Example</dc:subject>
  <dc:creator>Michelle Allenby</dc:creator>
  <cp:keywords>EXC;</cp:keywords>
  <cp:lastModifiedBy>Michelle Allenby</cp:lastModifiedBy>
  <cp:revision>7</cp:revision>
  <dcterms:created xsi:type="dcterms:W3CDTF">2017-10-04T11:41:30Z</dcterms:created>
  <dcterms:modified xsi:type="dcterms:W3CDTF">2019-06-17T06:02:17Z</dcterms:modified>
</cp:coreProperties>
</file>